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 id="2147484190" r:id="rId2"/>
    <p:sldMasterId id="2147484191" r:id="rId3"/>
    <p:sldMasterId id="2147484225" r:id="rId4"/>
  </p:sldMasterIdLst>
  <p:notesMasterIdLst>
    <p:notesMasterId r:id="rId16"/>
  </p:notesMasterIdLst>
  <p:sldIdLst>
    <p:sldId id="289" r:id="rId5"/>
    <p:sldId id="296" r:id="rId6"/>
    <p:sldId id="301" r:id="rId7"/>
    <p:sldId id="297" r:id="rId8"/>
    <p:sldId id="302" r:id="rId9"/>
    <p:sldId id="303" r:id="rId10"/>
    <p:sldId id="299" r:id="rId11"/>
    <p:sldId id="293" r:id="rId12"/>
    <p:sldId id="298" r:id="rId13"/>
    <p:sldId id="291" r:id="rId14"/>
    <p:sldId id="278" r:id="rId15"/>
  </p:sldIdLst>
  <p:sldSz cx="9144000" cy="6858000" type="screen4x3"/>
  <p:notesSz cx="6858000" cy="9144000"/>
  <p:defaultTextStyle>
    <a:defPPr>
      <a:defRPr lang="nl-NL"/>
    </a:defPPr>
    <a:lvl1pPr algn="l" rtl="0" eaLnBrk="0" fontAlgn="base" hangingPunct="0">
      <a:spcBef>
        <a:spcPct val="0"/>
      </a:spcBef>
      <a:spcAft>
        <a:spcPct val="0"/>
      </a:spcAft>
      <a:defRPr sz="2600" kern="1200">
        <a:solidFill>
          <a:srgbClr val="000000"/>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600" kern="1200">
        <a:solidFill>
          <a:srgbClr val="000000"/>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600" kern="1200">
        <a:solidFill>
          <a:srgbClr val="000000"/>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600" kern="1200">
        <a:solidFill>
          <a:srgbClr val="000000"/>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600" kern="1200">
        <a:solidFill>
          <a:srgbClr val="000000"/>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600" kern="1200">
        <a:solidFill>
          <a:srgbClr val="000000"/>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600" kern="1200">
        <a:solidFill>
          <a:srgbClr val="000000"/>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600" kern="1200">
        <a:solidFill>
          <a:srgbClr val="000000"/>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600" kern="1200">
        <a:solidFill>
          <a:srgbClr val="000000"/>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D26"/>
    <a:srgbClr val="249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4" autoAdjust="0"/>
    <p:restoredTop sz="94660"/>
  </p:normalViewPr>
  <p:slideViewPr>
    <p:cSldViewPr snapToGrid="0">
      <p:cViewPr varScale="1">
        <p:scale>
          <a:sx n="75" d="100"/>
          <a:sy n="75"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7F0DE86-5D2A-10BB-80E7-347E4528D4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75F18107-B953-AE72-EDF4-FDA93030199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32685B9C-69CB-484E-9B90-992C729D411B}" type="datetimeFigureOut">
              <a:rPr lang="nl-NL"/>
              <a:pPr>
                <a:defRPr/>
              </a:pPr>
              <a:t>19-6-2023</a:t>
            </a:fld>
            <a:endParaRPr lang="nl-NL" dirty="0"/>
          </a:p>
        </p:txBody>
      </p:sp>
      <p:sp>
        <p:nvSpPr>
          <p:cNvPr id="4" name="Tijdelijke aanduiding voor dia-afbeelding 3">
            <a:extLst>
              <a:ext uri="{FF2B5EF4-FFF2-40B4-BE49-F238E27FC236}">
                <a16:creationId xmlns:a16="http://schemas.microsoft.com/office/drawing/2014/main" id="{FE549188-079D-4DF6-D0C1-FC259F18E06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a:extLst>
              <a:ext uri="{FF2B5EF4-FFF2-40B4-BE49-F238E27FC236}">
                <a16:creationId xmlns:a16="http://schemas.microsoft.com/office/drawing/2014/main" id="{97B136B4-F23E-D22B-8F70-30F60AC330F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voettekst 5">
            <a:extLst>
              <a:ext uri="{FF2B5EF4-FFF2-40B4-BE49-F238E27FC236}">
                <a16:creationId xmlns:a16="http://schemas.microsoft.com/office/drawing/2014/main" id="{DD70FE5D-D96C-AE58-F9E9-F1329F3FE32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a:extLst>
              <a:ext uri="{FF2B5EF4-FFF2-40B4-BE49-F238E27FC236}">
                <a16:creationId xmlns:a16="http://schemas.microsoft.com/office/drawing/2014/main" id="{E384C41F-444D-58B5-4D08-39793A6EFE5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Calibri" panose="020F0502020204030204" pitchFamily="34" charset="0"/>
              </a:defRPr>
            </a:lvl1pPr>
          </a:lstStyle>
          <a:p>
            <a:fld id="{0DB284A5-D5ED-430D-84DA-73E54E207040}"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AE677-9EF9-9F0D-E818-D9424EDA4F98}"/>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FF84C-C8B5-340B-A5E3-C03811E9CF3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D70319E-8F4E-C341-9FDE-9CA02738F0F1}"/>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65419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0A4C6-BBE1-2F83-EDBC-39CB4E28573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1E7F956-8268-C432-1078-26D7FA5F5C1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C940BC-336E-E1C3-9491-2875C2C6F6E3}"/>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31010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EDE03D2-09D4-327A-47F0-381D1D36E5EE}"/>
              </a:ext>
            </a:extLst>
          </p:cNvPr>
          <p:cNvSpPr>
            <a:spLocks noGrp="1"/>
          </p:cNvSpPr>
          <p:nvPr>
            <p:ph type="title" orient="vert"/>
          </p:nvPr>
        </p:nvSpPr>
        <p:spPr>
          <a:xfrm>
            <a:off x="7618413" y="2474913"/>
            <a:ext cx="903287" cy="3646487"/>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75EB3-9C4B-07F9-5970-14406823A6FE}"/>
              </a:ext>
            </a:extLst>
          </p:cNvPr>
          <p:cNvSpPr>
            <a:spLocks noGrp="1"/>
          </p:cNvSpPr>
          <p:nvPr>
            <p:ph type="body" orient="vert" idx="1"/>
          </p:nvPr>
        </p:nvSpPr>
        <p:spPr>
          <a:xfrm>
            <a:off x="4908550" y="2474913"/>
            <a:ext cx="2557463" cy="364648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DC8EEB-CA1B-0AC9-8B23-B8136604D614}"/>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9133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57AC6-9A42-7260-80C1-C16869FC242C}"/>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5E04850-EAC8-B4EB-8CB8-B5F4FC0975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7137A56-59D8-828A-3CDA-1205517AF8EA}"/>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37369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89B74-6D3D-05DB-1B32-597DED80BF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F7BCC6-B73E-7D73-1D2C-BA389F9A247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67B5FA-D81A-B26F-0CD2-9A8DFC348B9E}"/>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11162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30B3E-D5DC-C0D5-0EE4-9BFCAD3E1EBB}"/>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FD9D3F4-08B9-329E-4BAC-5DE1024F1E0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BC625F4-6C26-3D2A-B9C7-192035C9D73A}"/>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72063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4E108-F02E-F52C-1D1A-55269E2914B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9ECE35-260E-6F85-CC2D-93B0D2422943}"/>
              </a:ext>
            </a:extLst>
          </p:cNvPr>
          <p:cNvSpPr>
            <a:spLocks noGrp="1"/>
          </p:cNvSpPr>
          <p:nvPr>
            <p:ph sz="half" idx="1"/>
          </p:nvPr>
        </p:nvSpPr>
        <p:spPr>
          <a:xfrm>
            <a:off x="4943475" y="3155950"/>
            <a:ext cx="1666875" cy="30591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9AD2EF-8A17-4D90-2610-DE41D33F1249}"/>
              </a:ext>
            </a:extLst>
          </p:cNvPr>
          <p:cNvSpPr>
            <a:spLocks noGrp="1"/>
          </p:cNvSpPr>
          <p:nvPr>
            <p:ph sz="half" idx="2"/>
          </p:nvPr>
        </p:nvSpPr>
        <p:spPr>
          <a:xfrm>
            <a:off x="6762750" y="3155950"/>
            <a:ext cx="1668463" cy="30591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8E56008-E0E2-307A-C3A9-32150A22653B}"/>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83579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D7818-A181-7F96-4F7F-B7CE8294C43F}"/>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AB7DC4-E6C6-3D49-1286-2C3EA221B7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80A08C3-DBDA-EE61-EB91-18C35E9A47A2}"/>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C7EC09A-1541-FE35-DE8B-5B1B4EF475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A34B77E-9C00-615F-286A-FDB13B9BB269}"/>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E01B5F-9BEE-64E1-D5E5-789556E45212}"/>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64854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0FD0D-BF1B-A251-3A1D-628666638F5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19FAB96-ED75-A86B-73C1-CBAA87945A29}"/>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47847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6C05A48-A259-62FB-9CDA-D84E4FF41E19}"/>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734962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89A9-AF5C-DC04-A52C-0AB7C4167498}"/>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992F82-FD6A-912D-5864-2A6458288B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FB5DE5D-8D1C-43AA-80CA-3064021E8C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08E680D-BB09-72DD-17C3-4FA4D70B6829}"/>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85711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BE891-0D57-0D6A-22DB-525E849F13C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4696F9-2862-4AC2-1287-3507AB4F8D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3ECB55-56E1-CE36-0F9C-D60649067C72}"/>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35269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A9DC8-015C-D176-4996-BE3F4E58F234}"/>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33F3EE1-3C82-EF40-5360-2F3C865E4F1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D90FE6-3D9B-C12B-925F-DD77EA0AA9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FA5E724-6E90-48A6-61E5-B946AD71458E}"/>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122950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9895C-6739-B82C-EB9A-ED016FCFC25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D8316-DF47-FF0B-6588-5067804C18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57A4AF-9C09-A41B-FFE2-68313B2E9A48}"/>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01109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4EB768-B8F2-1A11-1069-84878C8BAEB2}"/>
              </a:ext>
            </a:extLst>
          </p:cNvPr>
          <p:cNvSpPr>
            <a:spLocks noGrp="1"/>
          </p:cNvSpPr>
          <p:nvPr>
            <p:ph type="title" orient="vert"/>
          </p:nvPr>
        </p:nvSpPr>
        <p:spPr>
          <a:xfrm>
            <a:off x="7556500" y="2500313"/>
            <a:ext cx="874713" cy="3714750"/>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A352BCF-D447-83BB-5D6E-B40B39B4796B}"/>
              </a:ext>
            </a:extLst>
          </p:cNvPr>
          <p:cNvSpPr>
            <a:spLocks noGrp="1"/>
          </p:cNvSpPr>
          <p:nvPr>
            <p:ph type="body" orient="vert" idx="1"/>
          </p:nvPr>
        </p:nvSpPr>
        <p:spPr>
          <a:xfrm>
            <a:off x="4929188" y="2500313"/>
            <a:ext cx="2474912" cy="37147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0D0C01-41D0-0946-DF86-6AF388413427}"/>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2415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5830A-AB7B-F601-6605-4F1861183460}"/>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85E1E84-B18A-6983-B507-A372275086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E29F56A-7B18-B6C3-52F8-AF32EA0A5BB4}"/>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985098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834A-B675-3BF3-F946-26C26B0EBD5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21070B-6476-F878-F522-EADAC5C7E4A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2C8014-E5EB-1B50-4632-3036FB8E9BB6}"/>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053286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3E1B9-8C78-1326-5A85-04DA24B0C1E4}"/>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47890E5-9598-6777-9A40-CE845B1324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687519-9227-C3F9-1ED6-3FE4D167A037}"/>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262607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6E5D6-368B-9AC0-C045-D1344DA7A5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CE42C3-E0F7-3CBF-09D2-3D7D02E081A6}"/>
              </a:ext>
            </a:extLst>
          </p:cNvPr>
          <p:cNvSpPr>
            <a:spLocks noGrp="1"/>
          </p:cNvSpPr>
          <p:nvPr>
            <p:ph sz="half" idx="1"/>
          </p:nvPr>
        </p:nvSpPr>
        <p:spPr>
          <a:xfrm>
            <a:off x="4943475" y="3155950"/>
            <a:ext cx="1666875" cy="30591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00BE594-B1AB-840A-A33A-9334A92B5A8D}"/>
              </a:ext>
            </a:extLst>
          </p:cNvPr>
          <p:cNvSpPr>
            <a:spLocks noGrp="1"/>
          </p:cNvSpPr>
          <p:nvPr>
            <p:ph sz="half" idx="2"/>
          </p:nvPr>
        </p:nvSpPr>
        <p:spPr>
          <a:xfrm>
            <a:off x="6762750" y="3155950"/>
            <a:ext cx="1668463" cy="30591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654922-FD78-86AE-E23F-58A1478A1D0D}"/>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428113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C1B3D-B5D6-FFF8-8A58-E52300B660AA}"/>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550A6AD-C8EA-65EF-DB31-1D7D65F2AE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40CA221-772A-4E42-D8F3-0226A89D400B}"/>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75358B-7CEC-72C4-3DC3-9A5D4ABBA30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A7F79D2-A6FC-89D2-7588-89EF544BDFD8}"/>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27FE4C5-9BB1-9319-6CD5-A177AA76C849}"/>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15867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D474E-5582-E9BB-385E-68DED1B0DB7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4E0995F-1443-F912-1E5A-7144F5679CAB}"/>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6047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3FFDF0-8B1C-2CF0-E28F-FAA7425BC89C}"/>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12702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09BD3-BB1E-7F9F-324A-77D3DCE38DA3}"/>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073E0E9-D77A-EB70-98D9-D8D6A0B7212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91A3CE8-ADB1-152F-D2DD-FA2B8EE2FF52}"/>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8098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0808F-8A09-730C-7A8B-93315B52FDBC}"/>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BE2334C-238E-C183-38AA-E9D2DB6510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ED501DA-6230-FCC3-5F93-24A2AA0B85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0D002D1-A00D-D1A6-F007-1619179C2492}"/>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594341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2ECB3-DB30-6201-18FA-559ECA63B9FD}"/>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7CCD390-88AD-94B7-451F-E517EF979DF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414E5B-6676-9ED9-CCFD-12E992A57F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AB77D7-EDB2-9CDC-221C-35B57397711B}"/>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227553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72DAB-7428-CFFC-EB91-C7F45449DB4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370357-9AEF-315A-6945-40D131D328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C3C9E2-5B5B-512D-99D5-A61A696742F2}"/>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315746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6A6C295-1345-42FE-2121-D28BE26C7ACC}"/>
              </a:ext>
            </a:extLst>
          </p:cNvPr>
          <p:cNvSpPr>
            <a:spLocks noGrp="1"/>
          </p:cNvSpPr>
          <p:nvPr>
            <p:ph type="title" orient="vert"/>
          </p:nvPr>
        </p:nvSpPr>
        <p:spPr>
          <a:xfrm>
            <a:off x="7556500" y="2500313"/>
            <a:ext cx="874713" cy="3714750"/>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88BD5A0-649B-AB8D-92FD-9FF53422A15A}"/>
              </a:ext>
            </a:extLst>
          </p:cNvPr>
          <p:cNvSpPr>
            <a:spLocks noGrp="1"/>
          </p:cNvSpPr>
          <p:nvPr>
            <p:ph type="body" orient="vert" idx="1"/>
          </p:nvPr>
        </p:nvSpPr>
        <p:spPr>
          <a:xfrm>
            <a:off x="4929188" y="2500313"/>
            <a:ext cx="2474912" cy="37147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04D1CE-1313-73DE-2423-3B10EFC2EF07}"/>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796329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oorblad">
    <p:spTree>
      <p:nvGrpSpPr>
        <p:cNvPr id="1" name=""/>
        <p:cNvGrpSpPr/>
        <p:nvPr/>
      </p:nvGrpSpPr>
      <p:grpSpPr>
        <a:xfrm>
          <a:off x="0" y="0"/>
          <a:ext cx="0" cy="0"/>
          <a:chOff x="0" y="0"/>
          <a:chExt cx="0" cy="0"/>
        </a:xfrm>
      </p:grpSpPr>
      <p:pic>
        <p:nvPicPr>
          <p:cNvPr id="2" name="Picture 19">
            <a:extLst>
              <a:ext uri="{FF2B5EF4-FFF2-40B4-BE49-F238E27FC236}">
                <a16:creationId xmlns:a16="http://schemas.microsoft.com/office/drawing/2014/main" id="{AED8D43A-711C-F81D-8977-1BCD14CAD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hpKleurvlak">
            <a:extLst>
              <a:ext uri="{FF2B5EF4-FFF2-40B4-BE49-F238E27FC236}">
                <a16:creationId xmlns:a16="http://schemas.microsoft.com/office/drawing/2014/main" id="{A4509709-97B6-C43E-DA91-7940F7645511}"/>
              </a:ext>
            </a:extLst>
          </p:cNvPr>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4" name="Picture 18">
            <a:extLst>
              <a:ext uri="{FF2B5EF4-FFF2-40B4-BE49-F238E27FC236}">
                <a16:creationId xmlns:a16="http://schemas.microsoft.com/office/drawing/2014/main" id="{F4AC850D-DF0E-BD03-BB90-AB4015BC7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0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18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ABB70D85-1D7E-BB99-27CD-08E8A4055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hpKleurvlak">
            <a:extLst>
              <a:ext uri="{FF2B5EF4-FFF2-40B4-BE49-F238E27FC236}">
                <a16:creationId xmlns:a16="http://schemas.microsoft.com/office/drawing/2014/main" id="{607AC153-47B6-10FD-0723-61A5EB466B24}"/>
              </a:ext>
            </a:extLst>
          </p:cNvPr>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endParaRPr lang="nl-NL" altLang="nl-NL" sz="1800"/>
          </a:p>
        </p:txBody>
      </p:sp>
      <p:pic>
        <p:nvPicPr>
          <p:cNvPr id="6" name="Picture 17">
            <a:extLst>
              <a:ext uri="{FF2B5EF4-FFF2-40B4-BE49-F238E27FC236}">
                <a16:creationId xmlns:a16="http://schemas.microsoft.com/office/drawing/2014/main" id="{F4BC3DC2-0CA9-5D6F-0DD1-3DA0E8E2A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034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a:extLst>
              <a:ext uri="{FF2B5EF4-FFF2-40B4-BE49-F238E27FC236}">
                <a16:creationId xmlns:a16="http://schemas.microsoft.com/office/drawing/2014/main" id="{DC523C69-C2DA-2E5E-C3D7-9E49A55B25E8}"/>
              </a:ext>
            </a:extLst>
          </p:cNvPr>
          <p:cNvSpPr>
            <a:spLocks noGrp="1" noChangeArrowheads="1"/>
          </p:cNvSpPr>
          <p:nvPr>
            <p:ph type="dt" sz="half" idx="10"/>
          </p:nvPr>
        </p:nvSpPr>
        <p:spPr>
          <a:xfrm>
            <a:off x="4929188" y="6380163"/>
            <a:ext cx="3714750" cy="3635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2933953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EDA9C8E9-E3D4-29F9-A460-AF68500C9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hpKleurvlak">
            <a:extLst>
              <a:ext uri="{FF2B5EF4-FFF2-40B4-BE49-F238E27FC236}">
                <a16:creationId xmlns:a16="http://schemas.microsoft.com/office/drawing/2014/main" id="{ECE7F1F3-EADA-EF7F-5E09-EBEE117D21E9}"/>
              </a:ext>
            </a:extLst>
          </p:cNvPr>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endParaRPr lang="nl-NL" altLang="nl-NL" sz="1800"/>
          </a:p>
        </p:txBody>
      </p:sp>
      <p:pic>
        <p:nvPicPr>
          <p:cNvPr id="4" name="Picture 15">
            <a:extLst>
              <a:ext uri="{FF2B5EF4-FFF2-40B4-BE49-F238E27FC236}">
                <a16:creationId xmlns:a16="http://schemas.microsoft.com/office/drawing/2014/main" id="{7025BE5D-9449-C5F9-F027-59B11AB2D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03425"/>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5" name="shpDatum">
            <a:extLst>
              <a:ext uri="{FF2B5EF4-FFF2-40B4-BE49-F238E27FC236}">
                <a16:creationId xmlns:a16="http://schemas.microsoft.com/office/drawing/2014/main" id="{977B4EAC-B183-352C-497E-D8EF9A287A72}"/>
              </a:ext>
            </a:extLst>
          </p:cNvPr>
          <p:cNvSpPr>
            <a:spLocks noGrp="1" noChangeArrowheads="1"/>
          </p:cNvSpPr>
          <p:nvPr>
            <p:ph type="dt" sz="half" idx="14"/>
          </p:nvPr>
        </p:nvSpPr>
        <p:spPr>
          <a:xfrm>
            <a:off x="4929188" y="6380163"/>
            <a:ext cx="3714750" cy="3635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3987002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3" name="shpKleurvlakOnder">
            <a:extLst>
              <a:ext uri="{FF2B5EF4-FFF2-40B4-BE49-F238E27FC236}">
                <a16:creationId xmlns:a16="http://schemas.microsoft.com/office/drawing/2014/main" id="{A5D4BFFB-1A47-2FC3-C801-1E8A2042243D}"/>
              </a:ext>
            </a:extLst>
          </p:cNvP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4" name="shpTekst">
            <a:extLst>
              <a:ext uri="{FF2B5EF4-FFF2-40B4-BE49-F238E27FC236}">
                <a16:creationId xmlns:a16="http://schemas.microsoft.com/office/drawing/2014/main" id="{28CAEDA6-D82D-E6FF-FF82-AF2D9F8B4DAC}"/>
              </a:ext>
            </a:extLst>
          </p:cNvPr>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5" name="shpDatum" descr="RO__vervolgpagina~LPPT.png">
            <a:extLst>
              <a:ext uri="{FF2B5EF4-FFF2-40B4-BE49-F238E27FC236}">
                <a16:creationId xmlns:a16="http://schemas.microsoft.com/office/drawing/2014/main" id="{FE94F06C-6093-2332-E575-A80668AA32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6" name="shpTitel">
            <a:extLst>
              <a:ext uri="{FF2B5EF4-FFF2-40B4-BE49-F238E27FC236}">
                <a16:creationId xmlns:a16="http://schemas.microsoft.com/office/drawing/2014/main" id="{F85A2E07-1A3D-1D32-7385-BA3A079C84A1}"/>
              </a:ext>
            </a:extLst>
          </p:cNvPr>
          <p:cNvSpPr>
            <a:spLocks noGrp="1" noChangeArrowheads="1"/>
          </p:cNvSpPr>
          <p:nvPr>
            <p:ph type="dt" sz="half" idx="10"/>
          </p:nvPr>
        </p:nvSpPr>
        <p:spPr/>
        <p:txBody>
          <a:bodyPr/>
          <a:lstStyle>
            <a:lvl1pPr>
              <a:defRPr/>
            </a:lvl1pPr>
          </a:lstStyle>
          <a:p>
            <a:endParaRPr lang="nl-NL" altLang="nl-NL"/>
          </a:p>
        </p:txBody>
      </p:sp>
      <p:sp>
        <p:nvSpPr>
          <p:cNvPr id="7" name="shpKleurvlakBoven">
            <a:extLst>
              <a:ext uri="{FF2B5EF4-FFF2-40B4-BE49-F238E27FC236}">
                <a16:creationId xmlns:a16="http://schemas.microsoft.com/office/drawing/2014/main" id="{AA6C1793-BFFC-92C8-A463-F59A7E8B4AE4}"/>
              </a:ext>
            </a:extLst>
          </p:cNvPr>
          <p:cNvSpPr>
            <a:spLocks noGrp="1" noChangeArrowheads="1"/>
          </p:cNvSpPr>
          <p:nvPr>
            <p:ph type="ftr" sz="quarter" idx="11"/>
          </p:nvPr>
        </p:nvSpPr>
        <p:spPr/>
        <p:txBody>
          <a:bodyPr/>
          <a:lstStyle>
            <a:lvl1pPr>
              <a:defRPr/>
            </a:lvl1pPr>
          </a:lstStyle>
          <a:p>
            <a:endParaRPr lang="nl-NL" altLang="nl-NL"/>
          </a:p>
        </p:txBody>
      </p:sp>
      <p:sp>
        <p:nvSpPr>
          <p:cNvPr id="8" name="shpBeeldmerk">
            <a:extLst>
              <a:ext uri="{FF2B5EF4-FFF2-40B4-BE49-F238E27FC236}">
                <a16:creationId xmlns:a16="http://schemas.microsoft.com/office/drawing/2014/main" id="{72B4A76C-A018-9255-8CA6-569C11F97A49}"/>
              </a:ext>
            </a:extLst>
          </p:cNvPr>
          <p:cNvSpPr>
            <a:spLocks noGrp="1" noChangeArrowheads="1"/>
          </p:cNvSpPr>
          <p:nvPr>
            <p:ph type="sldNum" sz="quarter" idx="12"/>
          </p:nvPr>
        </p:nvSpPr>
        <p:spPr/>
        <p:txBody>
          <a:bodyPr/>
          <a:lstStyle>
            <a:lvl1pPr>
              <a:defRPr/>
            </a:lvl1pPr>
          </a:lstStyle>
          <a:p>
            <a:fld id="{C34D5F5F-62C3-415F-ADCD-0E5DE0219D7E}" type="slidenum">
              <a:rPr lang="nl-NL" altLang="nl-NL"/>
              <a:pPr/>
              <a:t>‹nr.›</a:t>
            </a:fld>
            <a:endParaRPr lang="nl-NL" altLang="nl-NL"/>
          </a:p>
        </p:txBody>
      </p:sp>
    </p:spTree>
    <p:extLst>
      <p:ext uri="{BB962C8B-B14F-4D97-AF65-F5344CB8AC3E}">
        <p14:creationId xmlns:p14="http://schemas.microsoft.com/office/powerpoint/2010/main" val="32481993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E658D-F24F-0ADE-392D-F83C7A04F0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74B772-3D67-E458-17A6-8A9EB08D4561}"/>
              </a:ext>
            </a:extLst>
          </p:cNvPr>
          <p:cNvSpPr>
            <a:spLocks noGrp="1"/>
          </p:cNvSpPr>
          <p:nvPr>
            <p:ph sz="half" idx="1"/>
          </p:nvPr>
        </p:nvSpPr>
        <p:spPr>
          <a:xfrm>
            <a:off x="4908550" y="3511550"/>
            <a:ext cx="1722438" cy="26098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9F3789-781B-DB87-F218-85FB04A8C3EB}"/>
              </a:ext>
            </a:extLst>
          </p:cNvPr>
          <p:cNvSpPr>
            <a:spLocks noGrp="1"/>
          </p:cNvSpPr>
          <p:nvPr>
            <p:ph sz="half" idx="2"/>
          </p:nvPr>
        </p:nvSpPr>
        <p:spPr>
          <a:xfrm>
            <a:off x="6783388" y="3511550"/>
            <a:ext cx="1724025" cy="26098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54287CF-50C8-9739-F43B-91558398C938}"/>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74311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7C616-EB4E-117F-DFD5-4A5F1CA06D92}"/>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CBB842F-3CB8-C48F-BF65-DF3C529C5C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3BAAA49-368D-862A-0DF6-096A563B2349}"/>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18FD646-3297-7107-AEFE-6BA79E48E5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3ED969-EFEC-6240-D5F0-15D770BAB917}"/>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B0BCAD-C85D-3B20-AF0C-423D5D1174A9}"/>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27993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FC851-8214-7205-14E3-109441F217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D6D733-6E17-F5FD-A893-22910EA0BCEA}"/>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19139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97856AC-84D0-F04C-1952-3E2464CDE69B}"/>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391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F7D74-2DEB-378E-A95D-6ADCF2A1585B}"/>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790E42E-ED1D-C618-C916-1696D81D55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81087DD-56BD-A9E6-371A-6481483F37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99CE15-1944-9817-0C5D-159DB8A116CB}"/>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01558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FEC7E-4D77-4AF6-084D-9B30FA99E049}"/>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253305-3E1F-F74B-DEC2-42038D74B2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1265569A-5A69-4494-1D77-449D61F958B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147862-E785-3A20-4ACC-A217203E4981}"/>
              </a:ext>
            </a:extLst>
          </p:cNvPr>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79081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hpKleurvlak">
            <a:extLst>
              <a:ext uri="{FF2B5EF4-FFF2-40B4-BE49-F238E27FC236}">
                <a16:creationId xmlns:a16="http://schemas.microsoft.com/office/drawing/2014/main" id="{7F2F4D58-106C-A5A4-595D-E1A2432B5C20}"/>
              </a:ext>
            </a:extLst>
          </p:cNvPr>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endParaRPr lang="nl-NL" altLang="nl-NL" sz="1800"/>
          </a:p>
        </p:txBody>
      </p:sp>
      <p:sp>
        <p:nvSpPr>
          <p:cNvPr id="130053" name="shpDatum">
            <a:extLst>
              <a:ext uri="{FF2B5EF4-FFF2-40B4-BE49-F238E27FC236}">
                <a16:creationId xmlns:a16="http://schemas.microsoft.com/office/drawing/2014/main" id="{4A6816C9-D58F-B46D-3FA3-ACF5806AAC42}"/>
              </a:ext>
            </a:extLst>
          </p:cNvPr>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0054" name="shpTitel">
            <a:extLst>
              <a:ext uri="{FF2B5EF4-FFF2-40B4-BE49-F238E27FC236}">
                <a16:creationId xmlns:a16="http://schemas.microsoft.com/office/drawing/2014/main" id="{9E209176-C8F6-9B1A-787C-4585A0A7D895}"/>
              </a:ext>
            </a:extLst>
          </p:cNvPr>
          <p:cNvSpPr>
            <a:spLocks noGrp="1" noChangeArrowheads="1"/>
          </p:cNvSpPr>
          <p:nvPr>
            <p:ph type="title"/>
          </p:nvPr>
        </p:nvSpPr>
        <p:spPr bwMode="auto">
          <a:xfrm>
            <a:off x="4922838" y="2474913"/>
            <a:ext cx="35988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30055" name="shpTekst">
            <a:extLst>
              <a:ext uri="{FF2B5EF4-FFF2-40B4-BE49-F238E27FC236}">
                <a16:creationId xmlns:a16="http://schemas.microsoft.com/office/drawing/2014/main" id="{A6FCE8A7-AA9A-6BA0-2A70-29A1ADA130CE}"/>
              </a:ext>
            </a:extLst>
          </p:cNvPr>
          <p:cNvSpPr>
            <a:spLocks noGrp="1" noChangeArrowheads="1"/>
          </p:cNvSpPr>
          <p:nvPr>
            <p:ph type="body" idx="1"/>
          </p:nvPr>
        </p:nvSpPr>
        <p:spPr bwMode="auto">
          <a:xfrm>
            <a:off x="4908550" y="3511550"/>
            <a:ext cx="359886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30062" name="Picture 14">
            <a:extLst>
              <a:ext uri="{FF2B5EF4-FFF2-40B4-BE49-F238E27FC236}">
                <a16:creationId xmlns:a16="http://schemas.microsoft.com/office/drawing/2014/main" id="{FB4851B0-FCC7-6FAF-FB2E-94313538B6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20034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dt="0"/>
  <p:txStyles>
    <p:title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p:titleStyle>
    <p:bodyStyle>
      <a:lvl1pPr indent="1588" algn="l" rtl="0" eaLnBrk="1" fontAlgn="base" hangingPunct="1">
        <a:spcBef>
          <a:spcPct val="20000"/>
        </a:spcBef>
        <a:spcAft>
          <a:spcPct val="0"/>
        </a:spcAft>
        <a:buFont typeface="Arial" panose="020B0604020202020204" pitchFamily="34" charset="0"/>
        <a:defRPr kern="1200">
          <a:solidFill>
            <a:srgbClr val="000000"/>
          </a:solidFill>
          <a:latin typeface="+mn-lt"/>
          <a:ea typeface="+mn-ea"/>
          <a:cs typeface="+mn-cs"/>
        </a:defRPr>
      </a:lvl1pPr>
      <a:lvl2pPr marL="1588" algn="l" rtl="0" eaLnBrk="1" fontAlgn="base" hangingPunct="1">
        <a:spcBef>
          <a:spcPct val="20000"/>
        </a:spcBef>
        <a:spcAft>
          <a:spcPct val="0"/>
        </a:spcAft>
        <a:buFont typeface="Arial" panose="020B0604020202020204" pitchFamily="34" charset="0"/>
        <a:defRPr kern="1200">
          <a:solidFill>
            <a:srgbClr val="000000"/>
          </a:solidFill>
          <a:latin typeface="+mn-lt"/>
          <a:ea typeface="+mn-ea"/>
          <a:cs typeface="+mn-cs"/>
        </a:defRPr>
      </a:lvl2pPr>
      <a:lvl3pPr marL="1588" algn="l" rtl="0" eaLnBrk="1" fontAlgn="base" hangingPunct="1">
        <a:spcBef>
          <a:spcPct val="20000"/>
        </a:spcBef>
        <a:spcAft>
          <a:spcPct val="0"/>
        </a:spcAft>
        <a:buFont typeface="Arial" panose="020B0604020202020204" pitchFamily="34" charset="0"/>
        <a:defRPr kern="1200">
          <a:solidFill>
            <a:srgbClr val="000000"/>
          </a:solidFill>
          <a:latin typeface="+mn-lt"/>
          <a:ea typeface="+mn-ea"/>
          <a:cs typeface="+mn-cs"/>
        </a:defRPr>
      </a:lvl3pPr>
      <a:lvl4pPr marL="1588" algn="l" rtl="0" eaLnBrk="1" fontAlgn="base" hangingPunct="1">
        <a:spcBef>
          <a:spcPct val="20000"/>
        </a:spcBef>
        <a:spcAft>
          <a:spcPct val="0"/>
        </a:spcAft>
        <a:buFont typeface="Arial" panose="020B0604020202020204" pitchFamily="34" charset="0"/>
        <a:defRPr kern="1200">
          <a:solidFill>
            <a:srgbClr val="000000"/>
          </a:solidFill>
          <a:latin typeface="+mn-lt"/>
          <a:ea typeface="+mn-ea"/>
          <a:cs typeface="+mn-cs"/>
        </a:defRPr>
      </a:lvl4pPr>
      <a:lvl5pPr marL="1588" algn="l" rtl="0" eaLnBrk="1" fontAlgn="base" hangingPunct="1">
        <a:spcBef>
          <a:spcPct val="20000"/>
        </a:spcBef>
        <a:spcAft>
          <a:spcPct val="0"/>
        </a:spcAft>
        <a:buFont typeface="Arial" panose="020B0604020202020204" pitchFamily="34"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41" name="Picture 13">
            <a:extLst>
              <a:ext uri="{FF2B5EF4-FFF2-40B4-BE49-F238E27FC236}">
                <a16:creationId xmlns:a16="http://schemas.microsoft.com/office/drawing/2014/main" id="{F765A02A-E16F-5F16-240F-C2BD230BF1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hpKleurvlak">
            <a:extLst>
              <a:ext uri="{FF2B5EF4-FFF2-40B4-BE49-F238E27FC236}">
                <a16:creationId xmlns:a16="http://schemas.microsoft.com/office/drawing/2014/main" id="{1D5FDB60-631C-84F6-BB6F-7104ECE975E6}"/>
              </a:ext>
            </a:extLst>
          </p:cNvPr>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176133" name="shpDatum">
            <a:extLst>
              <a:ext uri="{FF2B5EF4-FFF2-40B4-BE49-F238E27FC236}">
                <a16:creationId xmlns:a16="http://schemas.microsoft.com/office/drawing/2014/main" id="{79836031-D111-421C-8AA3-F1A05897781B}"/>
              </a:ext>
            </a:extLst>
          </p:cNvPr>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76134" name="shpTitel">
            <a:extLst>
              <a:ext uri="{FF2B5EF4-FFF2-40B4-BE49-F238E27FC236}">
                <a16:creationId xmlns:a16="http://schemas.microsoft.com/office/drawing/2014/main" id="{513D43F8-6230-18CE-73C5-C27AD92BF708}"/>
              </a:ext>
            </a:extLst>
          </p:cNvPr>
          <p:cNvSpPr>
            <a:spLocks noGrp="1" noChangeArrowheads="1"/>
          </p:cNvSpPr>
          <p:nvPr>
            <p:ph type="title"/>
          </p:nvPr>
        </p:nvSpPr>
        <p:spPr bwMode="auto">
          <a:xfrm>
            <a:off x="4929188" y="2500313"/>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76135" name="shpTekst">
            <a:extLst>
              <a:ext uri="{FF2B5EF4-FFF2-40B4-BE49-F238E27FC236}">
                <a16:creationId xmlns:a16="http://schemas.microsoft.com/office/drawing/2014/main" id="{A6990F73-0904-8007-CAE0-B559B7DF9230}"/>
              </a:ext>
            </a:extLst>
          </p:cNvPr>
          <p:cNvSpPr>
            <a:spLocks noGrp="1" noChangeArrowheads="1"/>
          </p:cNvSpPr>
          <p:nvPr>
            <p:ph type="body" idx="1"/>
          </p:nvPr>
        </p:nvSpPr>
        <p:spPr bwMode="auto">
          <a:xfrm>
            <a:off x="4943475" y="3155950"/>
            <a:ext cx="3487738"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76140" name="Picture 12">
            <a:extLst>
              <a:ext uri="{FF2B5EF4-FFF2-40B4-BE49-F238E27FC236}">
                <a16:creationId xmlns:a16="http://schemas.microsoft.com/office/drawing/2014/main" id="{A6DA6BB9-D70C-5A17-47CA-BEC756D290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20034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hdr="0" dt="0"/>
  <p:txStyles>
    <p:titleStyle>
      <a:lvl1pPr algn="l" rtl="0" eaLnBrk="0" fontAlgn="base" hangingPunct="0">
        <a:spcBef>
          <a:spcPct val="0"/>
        </a:spcBef>
        <a:spcAft>
          <a:spcPct val="0"/>
        </a:spcAft>
        <a:defRPr sz="2600" kern="12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anose="020B0604030504040204" pitchFamily="34" charset="0"/>
        </a:defRPr>
      </a:lvl2pPr>
      <a:lvl3pPr algn="l" rtl="0" eaLnBrk="0" fontAlgn="base" hangingPunct="0">
        <a:spcBef>
          <a:spcPct val="0"/>
        </a:spcBef>
        <a:spcAft>
          <a:spcPct val="0"/>
        </a:spcAft>
        <a:defRPr sz="2600">
          <a:solidFill>
            <a:srgbClr val="000000"/>
          </a:solidFill>
          <a:latin typeface="Verdana" panose="020B0604030504040204" pitchFamily="34" charset="0"/>
        </a:defRPr>
      </a:lvl3pPr>
      <a:lvl4pPr algn="l" rtl="0" eaLnBrk="0" fontAlgn="base" hangingPunct="0">
        <a:spcBef>
          <a:spcPct val="0"/>
        </a:spcBef>
        <a:spcAft>
          <a:spcPct val="0"/>
        </a:spcAft>
        <a:defRPr sz="2600">
          <a:solidFill>
            <a:srgbClr val="000000"/>
          </a:solidFill>
          <a:latin typeface="Verdana" panose="020B0604030504040204" pitchFamily="34" charset="0"/>
        </a:defRPr>
      </a:lvl4pPr>
      <a:lvl5pPr algn="l" rtl="0" eaLnBrk="0" fontAlgn="base" hangingPunct="0">
        <a:spcBef>
          <a:spcPct val="0"/>
        </a:spcBef>
        <a:spcAft>
          <a:spcPct val="0"/>
        </a:spcAft>
        <a:defRPr sz="2600">
          <a:solidFill>
            <a:srgbClr val="000000"/>
          </a:solidFill>
          <a:latin typeface="Verdana" panose="020B0604030504040204" pitchFamily="34" charset="0"/>
        </a:defRPr>
      </a:lvl5pPr>
      <a:lvl6pPr marL="457200" algn="l" rtl="0" eaLnBrk="0" fontAlgn="base" hangingPunct="0">
        <a:spcBef>
          <a:spcPct val="0"/>
        </a:spcBef>
        <a:spcAft>
          <a:spcPct val="0"/>
        </a:spcAft>
        <a:defRPr sz="2600">
          <a:solidFill>
            <a:srgbClr val="000000"/>
          </a:solidFill>
          <a:latin typeface="Verdana" panose="020B0604030504040204" pitchFamily="34" charset="0"/>
        </a:defRPr>
      </a:lvl6pPr>
      <a:lvl7pPr marL="914400" algn="l" rtl="0" eaLnBrk="0" fontAlgn="base" hangingPunct="0">
        <a:spcBef>
          <a:spcPct val="0"/>
        </a:spcBef>
        <a:spcAft>
          <a:spcPct val="0"/>
        </a:spcAft>
        <a:defRPr sz="2600">
          <a:solidFill>
            <a:srgbClr val="000000"/>
          </a:solidFill>
          <a:latin typeface="Verdana" panose="020B0604030504040204" pitchFamily="34" charset="0"/>
        </a:defRPr>
      </a:lvl7pPr>
      <a:lvl8pPr marL="1371600" algn="l" rtl="0" eaLnBrk="0" fontAlgn="base" hangingPunct="0">
        <a:spcBef>
          <a:spcPct val="0"/>
        </a:spcBef>
        <a:spcAft>
          <a:spcPct val="0"/>
        </a:spcAft>
        <a:defRPr sz="2600">
          <a:solidFill>
            <a:srgbClr val="000000"/>
          </a:solidFill>
          <a:latin typeface="Verdana" panose="020B0604030504040204" pitchFamily="34" charset="0"/>
        </a:defRPr>
      </a:lvl8pPr>
      <a:lvl9pPr marL="1828800" algn="l" rtl="0" eaLnBrk="0" fontAlgn="base" hangingPunct="0">
        <a:spcBef>
          <a:spcPct val="0"/>
        </a:spcBef>
        <a:spcAft>
          <a:spcPct val="0"/>
        </a:spcAft>
        <a:defRPr sz="2600">
          <a:solidFill>
            <a:srgbClr val="000000"/>
          </a:solidFill>
          <a:latin typeface="Verdana" panose="020B0604030504040204" pitchFamily="34" charset="0"/>
        </a:defRPr>
      </a:lvl9pPr>
    </p:titleStyle>
    <p:bodyStyle>
      <a:lvl1pPr marL="266700" indent="-266700" algn="l" rtl="0" fontAlgn="base">
        <a:spcBef>
          <a:spcPct val="0"/>
        </a:spcBef>
        <a:spcAft>
          <a:spcPct val="0"/>
        </a:spcAft>
        <a:buFont typeface="Verdana" panose="020B0604030504040204" pitchFamily="34" charset="0"/>
        <a:buAutoNum type="alphaLcPeriod"/>
        <a:defRPr kern="1200">
          <a:solidFill>
            <a:srgbClr val="000000"/>
          </a:solidFill>
          <a:latin typeface="+mn-lt"/>
          <a:ea typeface="+mn-ea"/>
          <a:cs typeface="+mn-cs"/>
        </a:defRPr>
      </a:lvl1pPr>
      <a:lvl2pPr marL="800100" indent="-342900" algn="l" rtl="0" eaLnBrk="0" fontAlgn="base" hangingPunct="0">
        <a:spcBef>
          <a:spcPct val="20000"/>
        </a:spcBef>
        <a:spcAft>
          <a:spcPct val="0"/>
        </a:spcAft>
        <a:buFont typeface="Arial" panose="020B0604020202020204" pitchFamily="34" charset="0"/>
        <a:buBlip>
          <a:blip r:embed="rId15"/>
        </a:buBlip>
        <a:defRPr kern="1200">
          <a:solidFill>
            <a:srgbClr val="000000"/>
          </a:solidFill>
          <a:latin typeface="+mn-lt"/>
          <a:ea typeface="+mn-ea"/>
          <a:cs typeface="+mn-cs"/>
        </a:defRPr>
      </a:lvl2pPr>
      <a:lvl3pPr marL="1311275" indent="-342900" algn="l" rtl="0" eaLnBrk="0" fontAlgn="base" hangingPunct="0">
        <a:spcBef>
          <a:spcPct val="20000"/>
        </a:spcBef>
        <a:spcAft>
          <a:spcPct val="0"/>
        </a:spcAft>
        <a:buFont typeface="Arial" panose="020B0604020202020204" pitchFamily="34" charset="0"/>
        <a:buBlip>
          <a:blip r:embed="rId16"/>
        </a:buBlip>
        <a:defRPr kern="1200">
          <a:solidFill>
            <a:srgbClr val="000000"/>
          </a:solidFill>
          <a:latin typeface="+mn-lt"/>
          <a:ea typeface="+mn-ea"/>
          <a:cs typeface="+mn-cs"/>
        </a:defRPr>
      </a:lvl3pPr>
      <a:lvl4pPr marL="1833563" indent="-342900" algn="l" rtl="0" eaLnBrk="0" fontAlgn="base" hangingPunct="0">
        <a:spcBef>
          <a:spcPct val="20000"/>
        </a:spcBef>
        <a:spcAft>
          <a:spcPct val="0"/>
        </a:spcAft>
        <a:buFont typeface="Arial" panose="020B0604020202020204" pitchFamily="34" charset="0"/>
        <a:buBlip>
          <a:blip r:embed="rId17"/>
        </a:buBlip>
        <a:defRPr kern="1200">
          <a:solidFill>
            <a:srgbClr val="000000"/>
          </a:solidFill>
          <a:latin typeface="+mn-lt"/>
          <a:ea typeface="+mn-ea"/>
          <a:cs typeface="+mn-cs"/>
        </a:defRPr>
      </a:lvl4pPr>
      <a:lvl5pPr marL="2355850" indent="-3429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1261" name="Picture 13">
            <a:extLst>
              <a:ext uri="{FF2B5EF4-FFF2-40B4-BE49-F238E27FC236}">
                <a16:creationId xmlns:a16="http://schemas.microsoft.com/office/drawing/2014/main" id="{84977E73-F44F-58E7-FAF4-700981E8CC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hpKleurvlak">
            <a:extLst>
              <a:ext uri="{FF2B5EF4-FFF2-40B4-BE49-F238E27FC236}">
                <a16:creationId xmlns:a16="http://schemas.microsoft.com/office/drawing/2014/main" id="{CEF5825E-830E-9A6F-A971-984ECD5135BF}"/>
              </a:ext>
            </a:extLst>
          </p:cNvPr>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181253" name="shpDatum">
            <a:extLst>
              <a:ext uri="{FF2B5EF4-FFF2-40B4-BE49-F238E27FC236}">
                <a16:creationId xmlns:a16="http://schemas.microsoft.com/office/drawing/2014/main" id="{25FF69A0-DC65-7272-F0CA-1FBD774278F3}"/>
              </a:ext>
            </a:extLst>
          </p:cNvPr>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81254" name="shpTitel">
            <a:extLst>
              <a:ext uri="{FF2B5EF4-FFF2-40B4-BE49-F238E27FC236}">
                <a16:creationId xmlns:a16="http://schemas.microsoft.com/office/drawing/2014/main" id="{98F8ED61-D79E-A4EF-D96F-6A6926F65B0D}"/>
              </a:ext>
            </a:extLst>
          </p:cNvPr>
          <p:cNvSpPr>
            <a:spLocks noGrp="1" noChangeArrowheads="1"/>
          </p:cNvSpPr>
          <p:nvPr>
            <p:ph type="title"/>
          </p:nvPr>
        </p:nvSpPr>
        <p:spPr bwMode="auto">
          <a:xfrm>
            <a:off x="4929188" y="2500313"/>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81255" name="shpTekst">
            <a:extLst>
              <a:ext uri="{FF2B5EF4-FFF2-40B4-BE49-F238E27FC236}">
                <a16:creationId xmlns:a16="http://schemas.microsoft.com/office/drawing/2014/main" id="{4D2C9FC6-E479-2D37-CDE1-565445F5D777}"/>
              </a:ext>
            </a:extLst>
          </p:cNvPr>
          <p:cNvSpPr>
            <a:spLocks noGrp="1" noChangeArrowheads="1"/>
          </p:cNvSpPr>
          <p:nvPr>
            <p:ph type="body" idx="1"/>
          </p:nvPr>
        </p:nvSpPr>
        <p:spPr bwMode="auto">
          <a:xfrm>
            <a:off x="4943475" y="3155950"/>
            <a:ext cx="3487738"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81260" name="Picture 12">
            <a:extLst>
              <a:ext uri="{FF2B5EF4-FFF2-40B4-BE49-F238E27FC236}">
                <a16:creationId xmlns:a16="http://schemas.microsoft.com/office/drawing/2014/main" id="{A0EE7A7E-6CF1-AE0E-4094-968CBE7F8C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20034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dt="0"/>
  <p:txStyles>
    <p:titleStyle>
      <a:lvl1pPr algn="l" rtl="0" eaLnBrk="0" fontAlgn="base" hangingPunct="0">
        <a:spcBef>
          <a:spcPct val="0"/>
        </a:spcBef>
        <a:spcAft>
          <a:spcPct val="0"/>
        </a:spcAft>
        <a:defRPr sz="2600" kern="12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anose="020B0604030504040204" pitchFamily="34" charset="0"/>
        </a:defRPr>
      </a:lvl2pPr>
      <a:lvl3pPr algn="l" rtl="0" eaLnBrk="0" fontAlgn="base" hangingPunct="0">
        <a:spcBef>
          <a:spcPct val="0"/>
        </a:spcBef>
        <a:spcAft>
          <a:spcPct val="0"/>
        </a:spcAft>
        <a:defRPr sz="2600">
          <a:solidFill>
            <a:srgbClr val="000000"/>
          </a:solidFill>
          <a:latin typeface="Verdana" panose="020B0604030504040204" pitchFamily="34" charset="0"/>
        </a:defRPr>
      </a:lvl3pPr>
      <a:lvl4pPr algn="l" rtl="0" eaLnBrk="0" fontAlgn="base" hangingPunct="0">
        <a:spcBef>
          <a:spcPct val="0"/>
        </a:spcBef>
        <a:spcAft>
          <a:spcPct val="0"/>
        </a:spcAft>
        <a:defRPr sz="2600">
          <a:solidFill>
            <a:srgbClr val="000000"/>
          </a:solidFill>
          <a:latin typeface="Verdana" panose="020B0604030504040204" pitchFamily="34" charset="0"/>
        </a:defRPr>
      </a:lvl4pPr>
      <a:lvl5pPr algn="l" rtl="0" eaLnBrk="0" fontAlgn="base" hangingPunct="0">
        <a:spcBef>
          <a:spcPct val="0"/>
        </a:spcBef>
        <a:spcAft>
          <a:spcPct val="0"/>
        </a:spcAft>
        <a:defRPr sz="2600">
          <a:solidFill>
            <a:srgbClr val="000000"/>
          </a:solidFill>
          <a:latin typeface="Verdana" panose="020B0604030504040204" pitchFamily="34" charset="0"/>
        </a:defRPr>
      </a:lvl5pPr>
      <a:lvl6pPr marL="457200" algn="l" rtl="0" eaLnBrk="0" fontAlgn="base" hangingPunct="0">
        <a:spcBef>
          <a:spcPct val="0"/>
        </a:spcBef>
        <a:spcAft>
          <a:spcPct val="0"/>
        </a:spcAft>
        <a:defRPr sz="2600">
          <a:solidFill>
            <a:srgbClr val="000000"/>
          </a:solidFill>
          <a:latin typeface="Verdana" panose="020B0604030504040204" pitchFamily="34" charset="0"/>
        </a:defRPr>
      </a:lvl6pPr>
      <a:lvl7pPr marL="914400" algn="l" rtl="0" eaLnBrk="0" fontAlgn="base" hangingPunct="0">
        <a:spcBef>
          <a:spcPct val="0"/>
        </a:spcBef>
        <a:spcAft>
          <a:spcPct val="0"/>
        </a:spcAft>
        <a:defRPr sz="2600">
          <a:solidFill>
            <a:srgbClr val="000000"/>
          </a:solidFill>
          <a:latin typeface="Verdana" panose="020B0604030504040204" pitchFamily="34" charset="0"/>
        </a:defRPr>
      </a:lvl7pPr>
      <a:lvl8pPr marL="1371600" algn="l" rtl="0" eaLnBrk="0" fontAlgn="base" hangingPunct="0">
        <a:spcBef>
          <a:spcPct val="0"/>
        </a:spcBef>
        <a:spcAft>
          <a:spcPct val="0"/>
        </a:spcAft>
        <a:defRPr sz="2600">
          <a:solidFill>
            <a:srgbClr val="000000"/>
          </a:solidFill>
          <a:latin typeface="Verdana" panose="020B0604030504040204" pitchFamily="34" charset="0"/>
        </a:defRPr>
      </a:lvl8pPr>
      <a:lvl9pPr marL="1828800" algn="l" rtl="0" eaLnBrk="0" fontAlgn="base" hangingPunct="0">
        <a:spcBef>
          <a:spcPct val="0"/>
        </a:spcBef>
        <a:spcAft>
          <a:spcPct val="0"/>
        </a:spcAft>
        <a:defRPr sz="2600">
          <a:solidFill>
            <a:srgbClr val="000000"/>
          </a:solidFill>
          <a:latin typeface="Verdana" panose="020B0604030504040204" pitchFamily="34" charset="0"/>
        </a:defRPr>
      </a:lvl9pPr>
    </p:titleStyle>
    <p:bodyStyle>
      <a:lvl1pPr marL="266700" indent="-266700" algn="l" rtl="0" fontAlgn="base">
        <a:spcBef>
          <a:spcPct val="0"/>
        </a:spcBef>
        <a:spcAft>
          <a:spcPct val="0"/>
        </a:spcAft>
        <a:buSzPct val="80000"/>
        <a:buChar char="•"/>
        <a:defRPr kern="1200">
          <a:solidFill>
            <a:srgbClr val="000000"/>
          </a:solidFill>
          <a:latin typeface="+mn-lt"/>
          <a:ea typeface="+mn-ea"/>
          <a:cs typeface="+mn-cs"/>
        </a:defRPr>
      </a:lvl1pPr>
      <a:lvl2pPr marL="884238" indent="-342900" algn="l" rtl="0" eaLnBrk="0" fontAlgn="base" hangingPunct="0">
        <a:spcBef>
          <a:spcPct val="20000"/>
        </a:spcBef>
        <a:spcAft>
          <a:spcPct val="0"/>
        </a:spcAft>
        <a:buFont typeface="Arial" panose="020B0604020202020204" pitchFamily="34" charset="0"/>
        <a:buBlip>
          <a:blip r:embed="rId15"/>
        </a:buBlip>
        <a:defRPr kern="1200">
          <a:solidFill>
            <a:srgbClr val="000000"/>
          </a:solidFill>
          <a:latin typeface="+mn-lt"/>
          <a:ea typeface="+mn-ea"/>
          <a:cs typeface="+mn-cs"/>
        </a:defRPr>
      </a:lvl2pPr>
      <a:lvl3pPr marL="1406525" indent="-342900" algn="l" rtl="0" eaLnBrk="0" fontAlgn="base" hangingPunct="0">
        <a:spcBef>
          <a:spcPct val="20000"/>
        </a:spcBef>
        <a:spcAft>
          <a:spcPct val="0"/>
        </a:spcAft>
        <a:buFont typeface="Arial" panose="020B0604020202020204" pitchFamily="34" charset="0"/>
        <a:buBlip>
          <a:blip r:embed="rId16"/>
        </a:buBlip>
        <a:defRPr kern="1200">
          <a:solidFill>
            <a:srgbClr val="000000"/>
          </a:solidFill>
          <a:latin typeface="+mn-lt"/>
          <a:ea typeface="+mn-ea"/>
          <a:cs typeface="+mn-cs"/>
        </a:defRPr>
      </a:lvl3pPr>
      <a:lvl4pPr marL="1928813" indent="-342900" algn="l" rtl="0" eaLnBrk="0" fontAlgn="base" hangingPunct="0">
        <a:spcBef>
          <a:spcPct val="20000"/>
        </a:spcBef>
        <a:spcAft>
          <a:spcPct val="0"/>
        </a:spcAft>
        <a:buFont typeface="Arial" panose="020B0604020202020204" pitchFamily="34" charset="0"/>
        <a:buBlip>
          <a:blip r:embed="rId17"/>
        </a:buBlip>
        <a:defRPr kern="1200">
          <a:solidFill>
            <a:srgbClr val="000000"/>
          </a:solidFill>
          <a:latin typeface="+mn-lt"/>
          <a:ea typeface="+mn-ea"/>
          <a:cs typeface="+mn-cs"/>
        </a:defRPr>
      </a:lvl4pPr>
      <a:lvl5pPr marL="2451100" indent="-3429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a:extLst>
              <a:ext uri="{FF2B5EF4-FFF2-40B4-BE49-F238E27FC236}">
                <a16:creationId xmlns:a16="http://schemas.microsoft.com/office/drawing/2014/main" id="{3C8CB7F9-74C4-37B6-729F-5D6729D2DD95}"/>
              </a:ext>
            </a:extLst>
          </p:cNvPr>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46" name="shpPagina">
            <a:extLst>
              <a:ext uri="{FF2B5EF4-FFF2-40B4-BE49-F238E27FC236}">
                <a16:creationId xmlns:a16="http://schemas.microsoft.com/office/drawing/2014/main" id="{CFAFE26E-9497-BFBA-FD55-E9299D556F79}"/>
              </a:ext>
            </a:extLst>
          </p:cNvPr>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a:extLst>
              <a:ext uri="{FF2B5EF4-FFF2-40B4-BE49-F238E27FC236}">
                <a16:creationId xmlns:a16="http://schemas.microsoft.com/office/drawing/2014/main" id="{63535D6A-12A0-08E7-FCE9-446726089395}"/>
              </a:ext>
            </a:extLst>
          </p:cNvPr>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2" name="shpKleurvlakBoven">
            <a:extLst>
              <a:ext uri="{FF2B5EF4-FFF2-40B4-BE49-F238E27FC236}">
                <a16:creationId xmlns:a16="http://schemas.microsoft.com/office/drawing/2014/main" id="{E7211A14-3F25-22AA-A6C7-ADDD115C1ADC}"/>
              </a:ext>
            </a:extLst>
          </p:cNvPr>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 name="shpBeeldmerk">
            <a:extLst>
              <a:ext uri="{FF2B5EF4-FFF2-40B4-BE49-F238E27FC236}">
                <a16:creationId xmlns:a16="http://schemas.microsoft.com/office/drawing/2014/main" id="{C8F1A29E-3461-A0D6-2D50-50B6D88A7AD1}"/>
              </a:ext>
            </a:extLst>
          </p:cNvPr>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8EBA7C64-3012-437A-9685-5DA607CC068B}" type="slidenum">
              <a:rPr lang="nl-NL" altLang="nl-NL"/>
              <a:pPr/>
              <a:t>‹nr.›</a:t>
            </a:fld>
            <a:endParaRPr lang="nl-NL" altLang="nl-NL"/>
          </a:p>
        </p:txBody>
      </p:sp>
    </p:spTree>
    <p:extLst>
      <p:ext uri="{BB962C8B-B14F-4D97-AF65-F5344CB8AC3E}">
        <p14:creationId xmlns:p14="http://schemas.microsoft.com/office/powerpoint/2010/main" val="2916785250"/>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Lst>
  <p:hf hdr="0" ftr="0" dt="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panose="020B0604020202020204" pitchFamily="34"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panose="020B0604020202020204" pitchFamily="34" charset="0"/>
        <a:buBlip>
          <a:blip r:embed="rId6"/>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panose="020B0604020202020204" pitchFamily="34" charset="0"/>
        <a:buBlip>
          <a:blip r:embed="rId7"/>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panose="020B0604020202020204" pitchFamily="34" charset="0"/>
        <a:buBlip>
          <a:blip r:embed="rId8"/>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hyperlink" Target="mailto:r.j.m.felicia@minocw.nl" TargetMode="External"/><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1F8831F3-9040-1FEE-1464-F81E1A89714D}"/>
              </a:ext>
            </a:extLst>
          </p:cNvPr>
          <p:cNvSpPr>
            <a:spLocks noGrp="1" noChangeArrowheads="1"/>
          </p:cNvSpPr>
          <p:nvPr>
            <p:ph type="title" idx="4294967295"/>
          </p:nvPr>
        </p:nvSpPr>
        <p:spPr>
          <a:xfrm>
            <a:off x="4922838" y="2474913"/>
            <a:ext cx="3598862" cy="942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t>Subsidieregeling beroeps-onderwijskolom</a:t>
            </a:r>
            <a:endParaRPr lang="nl-NL" altLang="nl-NL" dirty="0"/>
          </a:p>
        </p:txBody>
      </p:sp>
      <p:sp>
        <p:nvSpPr>
          <p:cNvPr id="191491" name="Rectangle 3">
            <a:extLst>
              <a:ext uri="{FF2B5EF4-FFF2-40B4-BE49-F238E27FC236}">
                <a16:creationId xmlns:a16="http://schemas.microsoft.com/office/drawing/2014/main" id="{203BB6D3-1C28-F050-140F-DB016803F213}"/>
              </a:ext>
            </a:extLst>
          </p:cNvPr>
          <p:cNvSpPr>
            <a:spLocks noGrp="1" noChangeArrowheads="1"/>
          </p:cNvSpPr>
          <p:nvPr>
            <p:ph type="body" idx="4294967295"/>
          </p:nvPr>
        </p:nvSpPr>
        <p:spPr>
          <a:xfrm>
            <a:off x="4908550" y="3511550"/>
            <a:ext cx="3598863" cy="26098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588"/>
            <a:r>
              <a:rPr lang="nl-NL" dirty="0">
                <a:solidFill>
                  <a:schemeClr val="accent3"/>
                </a:solidFill>
              </a:rPr>
              <a:t>Versterking aansluiting </a:t>
            </a:r>
          </a:p>
          <a:p>
            <a:pPr indent="1588"/>
            <a:r>
              <a:rPr lang="nl-NL" dirty="0">
                <a:solidFill>
                  <a:schemeClr val="accent3"/>
                </a:solidFill>
              </a:rPr>
              <a:t>vo-mbo-hbo</a:t>
            </a:r>
          </a:p>
          <a:p>
            <a:pPr indent="1588"/>
            <a:endParaRPr lang="nl-NL" dirty="0">
              <a:solidFill>
                <a:schemeClr val="bg2"/>
              </a:solidFill>
            </a:endParaRPr>
          </a:p>
          <a:p>
            <a:pPr indent="1588"/>
            <a:r>
              <a:rPr lang="nl-NL" dirty="0">
                <a:solidFill>
                  <a:schemeClr val="accent2">
                    <a:lumMod val="50000"/>
                  </a:schemeClr>
                </a:solidFill>
              </a:rPr>
              <a:t>Sandy Felicia</a:t>
            </a:r>
          </a:p>
          <a:p>
            <a:pPr indent="1588"/>
            <a:r>
              <a:rPr lang="nl-NL" dirty="0">
                <a:solidFill>
                  <a:schemeClr val="accent2">
                    <a:lumMod val="50000"/>
                  </a:schemeClr>
                </a:solidFill>
              </a:rPr>
              <a:t>Directie HO&amp;S</a:t>
            </a:r>
          </a:p>
          <a:p>
            <a:pPr indent="1588"/>
            <a:r>
              <a:rPr lang="nl-NL" dirty="0">
                <a:solidFill>
                  <a:schemeClr val="accent2">
                    <a:lumMod val="50000"/>
                  </a:schemeClr>
                </a:solidFill>
              </a:rPr>
              <a:t>Team Doorstroom &amp; Toegankelijkheid</a:t>
            </a:r>
          </a:p>
          <a:p>
            <a:pPr indent="1588"/>
            <a:endParaRPr lang="nl-NL" alt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10</a:t>
            </a:fld>
            <a:endParaRPr lang="nl-NL" altLang="nl-NL"/>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welke activiteiten?</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1798638"/>
            <a:ext cx="8169275" cy="4356100"/>
          </a:xfrm>
        </p:spPr>
        <p:txBody>
          <a:bodyPr/>
          <a:lstStyle/>
          <a:p>
            <a:pPr lvl="1">
              <a:lnSpc>
                <a:spcPct val="150000"/>
              </a:lnSpc>
            </a:pPr>
            <a:r>
              <a:rPr lang="nl-NL" dirty="0">
                <a:latin typeface="Trebuchet MS" panose="020B0603020202020204" pitchFamily="34" charset="0"/>
              </a:rPr>
              <a:t>3x €420.000,- (jaarlijks uitbetaald) per aanvraag</a:t>
            </a:r>
          </a:p>
          <a:p>
            <a:pPr lvl="2">
              <a:lnSpc>
                <a:spcPct val="150000"/>
              </a:lnSpc>
            </a:pPr>
            <a:r>
              <a:rPr lang="nl-NL" dirty="0">
                <a:latin typeface="Trebuchet MS" panose="020B0603020202020204" pitchFamily="34" charset="0"/>
              </a:rPr>
              <a:t>Mbo met hbo(‘s) en vmbo/havo/</a:t>
            </a:r>
            <a:r>
              <a:rPr lang="nl-NL" dirty="0" err="1">
                <a:latin typeface="Trebuchet MS" panose="020B0603020202020204" pitchFamily="34" charset="0"/>
              </a:rPr>
              <a:t>vavo</a:t>
            </a:r>
            <a:r>
              <a:rPr lang="nl-NL" dirty="0">
                <a:latin typeface="Trebuchet MS" panose="020B0603020202020204" pitchFamily="34" charset="0"/>
              </a:rPr>
              <a:t>(‘s) in samenwerking</a:t>
            </a:r>
          </a:p>
          <a:p>
            <a:pPr lvl="2">
              <a:lnSpc>
                <a:spcPct val="150000"/>
              </a:lnSpc>
            </a:pPr>
            <a:r>
              <a:rPr lang="nl-NL" dirty="0">
                <a:latin typeface="Trebuchet MS" panose="020B0603020202020204" pitchFamily="34" charset="0"/>
              </a:rPr>
              <a:t>Regiocoördinator</a:t>
            </a:r>
          </a:p>
          <a:p>
            <a:pPr lvl="2">
              <a:lnSpc>
                <a:spcPct val="150000"/>
              </a:lnSpc>
            </a:pPr>
            <a:r>
              <a:rPr lang="nl-NL" dirty="0">
                <a:latin typeface="Trebuchet MS" panose="020B0603020202020204" pitchFamily="34" charset="0"/>
              </a:rPr>
              <a:t>Jaarlijkse verantwoording</a:t>
            </a:r>
          </a:p>
          <a:p>
            <a:pPr lvl="2">
              <a:lnSpc>
                <a:spcPct val="150000"/>
              </a:lnSpc>
            </a:pPr>
            <a:r>
              <a:rPr lang="nl-NL" dirty="0">
                <a:latin typeface="Trebuchet MS" panose="020B0603020202020204" pitchFamily="34" charset="0"/>
              </a:rPr>
              <a:t>Kennisdeling regionaal/landelijk</a:t>
            </a:r>
          </a:p>
          <a:p>
            <a:pPr marL="153987" lvl="2" indent="0">
              <a:lnSpc>
                <a:spcPct val="150000"/>
              </a:lnSpc>
              <a:buNone/>
            </a:pPr>
            <a:endParaRPr lang="nl-NL" sz="1800" dirty="0"/>
          </a:p>
          <a:p>
            <a:endParaRPr lang="nl-NL" altLang="nl-NL" dirty="0"/>
          </a:p>
        </p:txBody>
      </p:sp>
    </p:spTree>
    <p:extLst>
      <p:ext uri="{BB962C8B-B14F-4D97-AF65-F5344CB8AC3E}">
        <p14:creationId xmlns:p14="http://schemas.microsoft.com/office/powerpoint/2010/main" val="303787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960A7AF0-8C47-FA43-509C-09E0499B6A7E}"/>
              </a:ext>
            </a:extLst>
          </p:cNvPr>
          <p:cNvSpPr>
            <a:spLocks noGrp="1" noChangeArrowheads="1"/>
          </p:cNvSpPr>
          <p:nvPr>
            <p:ph type="sldNum" sz="quarter" idx="12"/>
          </p:nvPr>
        </p:nvSpPr>
        <p:spPr/>
        <p:txBody>
          <a:bodyPr/>
          <a:lstStyle/>
          <a:p>
            <a:fld id="{30BFBDB6-A869-45A3-BF55-E5FAC2864387}" type="slidenum">
              <a:rPr lang="nl-NL" altLang="nl-NL"/>
              <a:pPr/>
              <a:t>11</a:t>
            </a:fld>
            <a:endParaRPr lang="nl-NL" altLang="nl-NL"/>
          </a:p>
        </p:txBody>
      </p:sp>
      <p:sp>
        <p:nvSpPr>
          <p:cNvPr id="114690" name="Rectangle 2">
            <a:extLst>
              <a:ext uri="{FF2B5EF4-FFF2-40B4-BE49-F238E27FC236}">
                <a16:creationId xmlns:a16="http://schemas.microsoft.com/office/drawing/2014/main" id="{845C263F-E0F9-7E0B-8896-874F21A745A9}"/>
              </a:ext>
            </a:extLst>
          </p:cNvPr>
          <p:cNvSpPr>
            <a:spLocks noGrp="1" noChangeArrowheads="1"/>
          </p:cNvSpPr>
          <p:nvPr>
            <p:ph type="title" idx="4294967295"/>
          </p:nvPr>
        </p:nvSpPr>
        <p:spPr>
          <a:xfrm>
            <a:off x="366713" y="1233488"/>
            <a:ext cx="3984625" cy="946150"/>
          </a:xfrm>
        </p:spPr>
        <p:txBody>
          <a:bodyPr/>
          <a:lstStyle/>
          <a:p>
            <a:r>
              <a:rPr lang="nl-NL" altLang="nl-NL" dirty="0"/>
              <a:t>Vragen?</a:t>
            </a:r>
          </a:p>
        </p:txBody>
      </p:sp>
      <p:pic>
        <p:nvPicPr>
          <p:cNvPr id="8" name="Tijdelijke aanduiding voor inhoud 7" descr="Persoon met een idee">
            <a:extLst>
              <a:ext uri="{FF2B5EF4-FFF2-40B4-BE49-F238E27FC236}">
                <a16:creationId xmlns:a16="http://schemas.microsoft.com/office/drawing/2014/main" id="{D11E5086-C8D0-B739-4D2D-29D6A39E2828}"/>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576597" y="2179638"/>
            <a:ext cx="4573587" cy="3049058"/>
          </a:xfrm>
        </p:spPr>
      </p:pic>
      <p:sp>
        <p:nvSpPr>
          <p:cNvPr id="2" name="Tekstvak 1">
            <a:extLst>
              <a:ext uri="{FF2B5EF4-FFF2-40B4-BE49-F238E27FC236}">
                <a16:creationId xmlns:a16="http://schemas.microsoft.com/office/drawing/2014/main" id="{ECBBCE93-A00A-64EB-E56A-C1D52FF2846B}"/>
              </a:ext>
            </a:extLst>
          </p:cNvPr>
          <p:cNvSpPr txBox="1"/>
          <p:nvPr/>
        </p:nvSpPr>
        <p:spPr>
          <a:xfrm>
            <a:off x="366713" y="2642338"/>
            <a:ext cx="2981325" cy="1015663"/>
          </a:xfrm>
          <a:prstGeom prst="rect">
            <a:avLst/>
          </a:prstGeom>
          <a:noFill/>
        </p:spPr>
        <p:txBody>
          <a:bodyPr wrap="square" rtlCol="0">
            <a:spAutoFit/>
          </a:bodyPr>
          <a:lstStyle/>
          <a:p>
            <a:r>
              <a:rPr lang="nl-NL" sz="2000" dirty="0">
                <a:solidFill>
                  <a:schemeClr val="accent6">
                    <a:lumMod val="75000"/>
                  </a:schemeClr>
                </a:solidFill>
                <a:latin typeface="Trebuchet MS" panose="020B0603020202020204" pitchFamily="34" charset="0"/>
              </a:rPr>
              <a:t>Sandy Felicia</a:t>
            </a:r>
          </a:p>
          <a:p>
            <a:r>
              <a:rPr lang="nl-NL" sz="2000" dirty="0">
                <a:solidFill>
                  <a:schemeClr val="accent6">
                    <a:lumMod val="75000"/>
                  </a:schemeClr>
                </a:solidFill>
                <a:latin typeface="Trebuchet MS" panose="020B0603020202020204" pitchFamily="34" charset="0"/>
                <a:hlinkClick r:id="rId3"/>
              </a:rPr>
              <a:t>r.j.m.felicia@minocw.nl</a:t>
            </a:r>
            <a:endParaRPr lang="nl-NL" sz="2000" dirty="0">
              <a:solidFill>
                <a:schemeClr val="accent6">
                  <a:lumMod val="75000"/>
                </a:schemeClr>
              </a:solidFill>
              <a:latin typeface="Trebuchet MS" panose="020B0603020202020204" pitchFamily="34" charset="0"/>
            </a:endParaRPr>
          </a:p>
          <a:p>
            <a:r>
              <a:rPr lang="nl-NL" sz="2000" dirty="0">
                <a:solidFill>
                  <a:schemeClr val="accent6">
                    <a:lumMod val="75000"/>
                  </a:schemeClr>
                </a:solidFill>
                <a:latin typeface="Trebuchet MS" panose="020B0603020202020204" pitchFamily="34" charset="0"/>
              </a:rPr>
              <a:t>06-31748580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2</a:t>
            </a:fld>
            <a:endParaRPr lang="nl-NL" altLang="nl-NL"/>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wanneer aanvragen?</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1798638"/>
            <a:ext cx="8169275" cy="4356100"/>
          </a:xfrm>
        </p:spPr>
        <p:txBody>
          <a:bodyPr/>
          <a:lstStyle/>
          <a:p>
            <a:pPr>
              <a:tabLst>
                <a:tab pos="180340" algn="l"/>
              </a:tabLst>
            </a:pPr>
            <a:endParaRPr lang="nl-NL" dirty="0">
              <a:latin typeface="Trebuchet MS" panose="020B0603020202020204" pitchFamily="34" charset="0"/>
              <a:ea typeface="Times New Roman" panose="02020603050405020304" pitchFamily="18" charset="0"/>
              <a:cs typeface="Times New Roman" panose="02020603050405020304" pitchFamily="18" charset="0"/>
            </a:endParaRPr>
          </a:p>
          <a:p>
            <a:pP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K</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omende 3 jaar (2023, 2024 en 2025) subsidieverstrekking</a:t>
            </a:r>
          </a:p>
          <a:p>
            <a:pPr marL="438150" lvl="1" indent="-285750">
              <a:buFont typeface="Arial" panose="020B0604020202020204" pitchFamily="34" charset="0"/>
              <a:buChar char="•"/>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Van 1 juli t/m 15 september 2023 </a:t>
            </a:r>
          </a:p>
          <a:p>
            <a:pPr marL="438150" lvl="1" indent="-285750">
              <a:buFont typeface="Arial" panose="020B0604020202020204" pitchFamily="34" charset="0"/>
              <a:buChar cha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Voorjaar en najaar 2024 en 2025</a:t>
            </a:r>
          </a:p>
          <a:p>
            <a:pPr lvl="1" indent="0">
              <a:buNone/>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MBO-instelling altijd de hoofdaanvrager (penvoerder):</a:t>
            </a:r>
          </a:p>
          <a:p>
            <a:pPr marL="285750" indent="-285750">
              <a:buFont typeface="Arial" panose="020B0604020202020204" pitchFamily="34" charset="0"/>
              <a:buChar cha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In 2023 zijn 2 aanvragen mogelijk per penvoerder.</a:t>
            </a:r>
          </a:p>
          <a:p>
            <a:pPr marL="285750" indent="-285750">
              <a:buFont typeface="Arial" panose="020B0604020202020204" pitchFamily="34" charset="0"/>
              <a:buChar char="•"/>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In 2024 en 2025 </a:t>
            </a:r>
            <a:r>
              <a:rPr lang="nl-NL" dirty="0">
                <a:latin typeface="Trebuchet MS" panose="020B0603020202020204" pitchFamily="34" charset="0"/>
                <a:ea typeface="Times New Roman" panose="02020603050405020304" pitchFamily="18" charset="0"/>
                <a:cs typeface="Times New Roman" panose="02020603050405020304" pitchFamily="18" charset="0"/>
              </a:rPr>
              <a:t>kan er één aanvraag per penvoerder gedaan worden.</a:t>
            </a:r>
          </a:p>
          <a:p>
            <a:pPr>
              <a:tabLst>
                <a:tab pos="180340" algn="l"/>
              </a:tabLst>
            </a:pPr>
            <a:br>
              <a:rPr lang="nl-NL" dirty="0">
                <a:effectLst/>
                <a:latin typeface="Trebuchet MS" panose="020B0603020202020204" pitchFamily="34" charset="0"/>
                <a:ea typeface="Times New Roman" panose="02020603050405020304" pitchFamily="18" charset="0"/>
                <a:cs typeface="Times New Roman" panose="02020603050405020304" pitchFamily="18" charset="0"/>
              </a:rPr>
            </a:b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lvl="0">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lvl="0">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lvl="0">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nl-NL" altLang="nl-NL" dirty="0"/>
          </a:p>
        </p:txBody>
      </p:sp>
    </p:spTree>
    <p:extLst>
      <p:ext uri="{BB962C8B-B14F-4D97-AF65-F5344CB8AC3E}">
        <p14:creationId xmlns:p14="http://schemas.microsoft.com/office/powerpoint/2010/main" val="27449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3</a:t>
            </a:fld>
            <a:endParaRPr lang="nl-NL" altLang="nl-NL"/>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aan wie wordt het verstrekt?</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1798638"/>
            <a:ext cx="8169275" cy="4356100"/>
          </a:xfrm>
        </p:spPr>
        <p:txBody>
          <a:bodyPr/>
          <a:lstStyle/>
          <a:p>
            <a:pPr>
              <a:tabLst>
                <a:tab pos="180340" algn="l"/>
              </a:tabLst>
            </a:pPr>
            <a:endParaRPr lang="nl-NL" dirty="0">
              <a:latin typeface="Trebuchet MS" panose="020B0603020202020204" pitchFamily="34" charset="0"/>
              <a:ea typeface="Times New Roman" panose="02020603050405020304" pitchFamily="18" charset="0"/>
              <a:cs typeface="Times New Roman" panose="02020603050405020304" pitchFamily="18" charset="0"/>
            </a:endParaRPr>
          </a:p>
          <a:p>
            <a:pPr>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a:t>
            </a:r>
            <a:r>
              <a:rPr lang="nl-NL" dirty="0">
                <a:latin typeface="Trebuchet MS" panose="020B0603020202020204" pitchFamily="34" charset="0"/>
                <a:ea typeface="Times New Roman" panose="02020603050405020304" pitchFamily="18" charset="0"/>
                <a:cs typeface="Times New Roman" panose="02020603050405020304" pitchFamily="18" charset="0"/>
              </a:rPr>
              <a:t>subsidie kan verstrekt worden aan:</a:t>
            </a:r>
          </a:p>
          <a:p>
            <a:pPr marL="285750" indent="-285750">
              <a:buFont typeface="Arial" panose="020B0604020202020204" pitchFamily="34" charset="0"/>
              <a:buChar cha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een penvoerder van een samenwerkingsverband </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voor</a:t>
            </a:r>
            <a:r>
              <a:rPr lang="nl-NL" dirty="0">
                <a:latin typeface="Trebuchet MS" panose="020B0603020202020204" pitchFamily="34" charset="0"/>
                <a:ea typeface="Times New Roman" panose="02020603050405020304" pitchFamily="18" charset="0"/>
                <a:cs typeface="Times New Roman" panose="02020603050405020304" pitchFamily="18" charset="0"/>
              </a:rPr>
              <a:t> </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het ontwikkelen en duurzaam uitvoeren van een aansluitende opleidingsroute voor leerlingen en studenten;</a:t>
            </a:r>
          </a:p>
          <a:p>
            <a:pPr marL="285750" indent="-285750">
              <a:buFont typeface="Arial" panose="020B0604020202020204" pitchFamily="34" charset="0"/>
              <a:buChar cha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een penvoerder is een mbo-instelling die namens een samenwerkingsverband een aanvraag indient;</a:t>
            </a: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e</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en samenwerkingsverband bestaat ten minste uit één hogeschool, één mbo-instelling en één vo-school of </a:t>
            </a:r>
            <a:r>
              <a:rPr lang="nl-NL" dirty="0" err="1">
                <a:effectLst/>
                <a:latin typeface="Trebuchet MS" panose="020B0603020202020204" pitchFamily="34" charset="0"/>
                <a:ea typeface="Times New Roman" panose="02020603050405020304" pitchFamily="18" charset="0"/>
                <a:cs typeface="Times New Roman" panose="02020603050405020304" pitchFamily="18" charset="0"/>
              </a:rPr>
              <a:t>vavo</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-opleiding die geen onderdeel uitmaakt van de betrokken mbo-instelling;</a:t>
            </a:r>
          </a:p>
          <a:p>
            <a:pPr marL="285750" indent="-285750">
              <a:buFont typeface="Arial" panose="020B0604020202020204" pitchFamily="34" charset="0"/>
              <a:buChar char="•"/>
              <a:tabLst>
                <a:tab pos="180340" algn="l"/>
              </a:tabLst>
            </a:pPr>
            <a:r>
              <a:rPr lang="nl-NL" dirty="0">
                <a:latin typeface="Trebuchet MS" panose="020B0603020202020204" pitchFamily="34" charset="0"/>
                <a:ea typeface="Times New Roman" panose="02020603050405020304" pitchFamily="18" charset="0"/>
                <a:cs typeface="Times New Roman" panose="02020603050405020304" pitchFamily="18" charset="0"/>
              </a:rPr>
              <a:t>een vo-school kan vmbo en/of havo zijn.</a:t>
            </a: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73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4</a:t>
            </a:fld>
            <a:endParaRPr lang="nl-NL" altLang="nl-NL"/>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welke afspraken samenwerkingsverband?</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1798638"/>
            <a:ext cx="8169275" cy="4356100"/>
          </a:xfrm>
        </p:spPr>
        <p:txBody>
          <a:bodyPr/>
          <a:lstStyle/>
          <a:p>
            <a:pPr>
              <a:lnSpc>
                <a:spcPct val="107000"/>
              </a:lnSpc>
              <a:spcAft>
                <a:spcPts val="800"/>
              </a:spcAft>
            </a:pPr>
            <a:endParaRPr lang="nl-NL"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effectLst/>
                <a:latin typeface="Trebuchet MS" panose="020B0603020202020204" pitchFamily="34" charset="0"/>
                <a:ea typeface="Calibri" panose="020F0502020204030204" pitchFamily="34" charset="0"/>
                <a:cs typeface="Times New Roman" panose="02020603050405020304" pitchFamily="18" charset="0"/>
              </a:rPr>
              <a:t>De aanvraag bevat afspraken samenwerkingsverband deelnemende onderwijsinstellingen i.i</a:t>
            </a:r>
            <a:r>
              <a:rPr lang="nl-NL" dirty="0">
                <a:latin typeface="Trebuchet MS" panose="020B0603020202020204" pitchFamily="34" charset="0"/>
                <a:ea typeface="Calibri" panose="020F0502020204030204" pitchFamily="34" charset="0"/>
                <a:cs typeface="Times New Roman" panose="02020603050405020304" pitchFamily="18" charset="0"/>
              </a:rPr>
              <a:t>.g. </a:t>
            </a:r>
            <a:r>
              <a:rPr lang="nl-NL" dirty="0">
                <a:effectLst/>
                <a:latin typeface="Trebuchet MS" panose="020B0603020202020204" pitchFamily="34" charset="0"/>
                <a:ea typeface="Calibri" panose="020F0502020204030204" pitchFamily="34" charset="0"/>
                <a:cs typeface="Times New Roman" panose="02020603050405020304" pitchFamily="18" charset="0"/>
              </a:rPr>
              <a:t>over:  </a:t>
            </a:r>
          </a:p>
          <a:p>
            <a:pPr marL="171450" indent="-171450">
              <a:lnSpc>
                <a:spcPct val="107000"/>
              </a:lnSpc>
              <a:spcAft>
                <a:spcPts val="800"/>
              </a:spcAft>
              <a:buFont typeface="Arial" panose="020B0604020202020204" pitchFamily="34" charset="0"/>
              <a:buChar char="•"/>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wijze van samenwerking;</a:t>
            </a:r>
          </a:p>
          <a:p>
            <a:pPr marL="171450" indent="-171450">
              <a:lnSpc>
                <a:spcPct val="107000"/>
              </a:lnSpc>
              <a:spcAft>
                <a:spcPts val="800"/>
              </a:spcAft>
              <a:buFont typeface="Arial" panose="020B0604020202020204" pitchFamily="34" charset="0"/>
              <a:buChar char="•"/>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verdeling van de subsidiemiddelen tussen de onderwijsinstellingen; </a:t>
            </a:r>
          </a:p>
          <a:p>
            <a:pPr marL="171450" indent="-171450">
              <a:lnSpc>
                <a:spcPct val="107000"/>
              </a:lnSpc>
              <a:spcAft>
                <a:spcPts val="800"/>
              </a:spcAft>
              <a:buFont typeface="Arial" panose="020B0604020202020204" pitchFamily="34" charset="0"/>
              <a:buChar char="•"/>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wijze van informatieverstrekking en verantwoording aan de penvoerder door de overige onderwijsinstellingen;</a:t>
            </a:r>
          </a:p>
          <a:p>
            <a:pPr marL="171450" indent="-171450">
              <a:lnSpc>
                <a:spcPct val="107000"/>
              </a:lnSpc>
              <a:spcAft>
                <a:spcPts val="800"/>
              </a:spcAft>
              <a:buFont typeface="Arial" panose="020B0604020202020204" pitchFamily="34" charset="0"/>
              <a:buChar char="•"/>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het aanstellen van de coördinator.</a:t>
            </a:r>
          </a:p>
          <a:p>
            <a:endParaRPr lang="nl-NL" altLang="nl-NL" dirty="0"/>
          </a:p>
        </p:txBody>
      </p:sp>
    </p:spTree>
    <p:extLst>
      <p:ext uri="{BB962C8B-B14F-4D97-AF65-F5344CB8AC3E}">
        <p14:creationId xmlns:p14="http://schemas.microsoft.com/office/powerpoint/2010/main" val="309633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5</a:t>
            </a:fld>
            <a:endParaRPr lang="nl-NL" altLang="nl-NL" dirty="0"/>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wat zijn aansluitende opleidingsroutes (1)?</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428646" y="2006600"/>
            <a:ext cx="8169275" cy="4356100"/>
          </a:xfrm>
        </p:spPr>
        <p:txBody>
          <a:bodyPr/>
          <a:lstStyle/>
          <a:p>
            <a:pPr>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aansluitende opleidingsroutes</a:t>
            </a:r>
            <a:r>
              <a:rPr lang="nl-NL" dirty="0">
                <a:latin typeface="Trebuchet MS" panose="020B0603020202020204" pitchFamily="34" charset="0"/>
                <a:ea typeface="Times New Roman" panose="02020603050405020304" pitchFamily="18" charset="0"/>
                <a:cs typeface="Times New Roman" panose="02020603050405020304" pitchFamily="18" charset="0"/>
              </a:rPr>
              <a:t>:</a:t>
            </a: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omvatten op elkaar afgestemde onderwijsprogramma’s voor één of meer vo-</a:t>
            </a:r>
            <a:r>
              <a:rPr lang="nl-NL" dirty="0">
                <a:latin typeface="Trebuchet MS" panose="020B0603020202020204" pitchFamily="34" charset="0"/>
                <a:ea typeface="Times New Roman" panose="02020603050405020304" pitchFamily="18" charset="0"/>
                <a:cs typeface="Times New Roman" panose="02020603050405020304" pitchFamily="18" charset="0"/>
              </a:rPr>
              <a:t> </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of </a:t>
            </a:r>
            <a:r>
              <a:rPr lang="nl-NL" dirty="0" err="1">
                <a:effectLst/>
                <a:latin typeface="Trebuchet MS" panose="020B0603020202020204" pitchFamily="34" charset="0"/>
                <a:ea typeface="Times New Roman" panose="02020603050405020304" pitchFamily="18" charset="0"/>
                <a:cs typeface="Times New Roman" panose="02020603050405020304" pitchFamily="18" charset="0"/>
              </a:rPr>
              <a:t>vavo</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-opleidingen, één of meer mbo-opleidingen en één of meer hbo-opleidingen;</a:t>
            </a:r>
          </a:p>
          <a:p>
            <a:pPr marL="34290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leiden op tot beroepen in één of meer tekortsectoren of één of meer sectoren waarvan kan worden aangetoond dat daarvoor een tekort op de arbeidsmarkt is binnen het voedingsgebied van het samenwerkingsverband op basis van betrouwbare en controleerbare bronnen;</a:t>
            </a:r>
          </a:p>
          <a:p>
            <a:pPr marL="34290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sluiten inhoudelijk en qua opzet op elkaar aan, waarbij vanaf het vo of </a:t>
            </a:r>
            <a:r>
              <a:rPr lang="nl-NL" dirty="0" err="1">
                <a:effectLst/>
                <a:latin typeface="Trebuchet MS" panose="020B0603020202020204" pitchFamily="34" charset="0"/>
                <a:ea typeface="Times New Roman" panose="02020603050405020304" pitchFamily="18" charset="0"/>
                <a:cs typeface="Times New Roman" panose="02020603050405020304" pitchFamily="18" charset="0"/>
              </a:rPr>
              <a:t>vavo</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 al rekening wordt gehouden met mogelijke doorstroom naar een hbo-bacheloropleiding of </a:t>
            </a:r>
            <a:r>
              <a:rPr lang="nl-NL" dirty="0" err="1">
                <a:effectLst/>
                <a:latin typeface="Trebuchet MS" panose="020B0603020202020204" pitchFamily="34" charset="0"/>
                <a:ea typeface="Times New Roman" panose="02020603050405020304" pitchFamily="18" charset="0"/>
                <a:cs typeface="Times New Roman" panose="02020603050405020304" pitchFamily="18" charset="0"/>
              </a:rPr>
              <a:t>associate</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 </a:t>
            </a:r>
            <a:r>
              <a:rPr lang="nl-NL" dirty="0" err="1">
                <a:effectLst/>
                <a:latin typeface="Trebuchet MS" panose="020B0603020202020204" pitchFamily="34" charset="0"/>
                <a:ea typeface="Times New Roman" panose="02020603050405020304" pitchFamily="18" charset="0"/>
                <a:cs typeface="Times New Roman" panose="02020603050405020304" pitchFamily="18" charset="0"/>
              </a:rPr>
              <a:t>degree</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-opleiding via het mbo, naast blijvende aandacht voor gediplomeerde uitstroom naar werk;</a:t>
            </a:r>
            <a:endParaRPr lang="nl-NL" altLang="nl-NL" dirty="0"/>
          </a:p>
        </p:txBody>
      </p:sp>
    </p:spTree>
    <p:extLst>
      <p:ext uri="{BB962C8B-B14F-4D97-AF65-F5344CB8AC3E}">
        <p14:creationId xmlns:p14="http://schemas.microsoft.com/office/powerpoint/2010/main" val="234321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6</a:t>
            </a:fld>
            <a:endParaRPr lang="nl-NL" altLang="nl-NL" dirty="0"/>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wat zijn aansluitende opleidingsroutes (2)?</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2099501"/>
            <a:ext cx="8169275" cy="3398697"/>
          </a:xfrm>
        </p:spPr>
        <p:txBody>
          <a:bodyPr/>
          <a:lstStyle/>
          <a:p>
            <a:pPr>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aansluitende opleidingsroutes</a:t>
            </a:r>
            <a:r>
              <a:rPr lang="nl-NL" dirty="0">
                <a:latin typeface="Trebuchet MS" panose="020B0603020202020204" pitchFamily="34" charset="0"/>
                <a:ea typeface="Times New Roman" panose="02020603050405020304" pitchFamily="18" charset="0"/>
                <a:cs typeface="Times New Roman" panose="02020603050405020304" pitchFamily="18" charset="0"/>
              </a:rPr>
              <a:t>:</a:t>
            </a: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startAt="4"/>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bevatten gezamenlijke leercontexten of leeromgevingen waarin leerlingen en studenten van de verschillende instellingen nader met elkaar kennismaken, ontdekken hoe vervolgopleidingen zijn of samen praktijk- en onderzoeksopdrachten uitvoeren;</a:t>
            </a:r>
          </a:p>
          <a:p>
            <a:pPr marL="342900" indent="-342900">
              <a:buFont typeface="+mj-lt"/>
              <a:buAutoNum type="alphaLcPeriod" startAt="4"/>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bevatten een doorlopende lijn voor loopbaanoriëntatie en -begeleiding, waarbinnen door instellingen waar mogelijk over instellingsgrenzen wordt samengewerkt; en</a:t>
            </a:r>
          </a:p>
          <a:p>
            <a:pPr marL="342900" indent="-342900">
              <a:buFont typeface="+mj-lt"/>
              <a:buAutoNum type="alphaLcPeriod" startAt="4"/>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worden door een door het samenwerkingsverband aangestelde coördinator gecoördineerd, die tevens dient als contactpersoon voor de minister.</a:t>
            </a:r>
          </a:p>
          <a:p>
            <a:pPr lvl="0">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nl-NL" altLang="nl-NL" dirty="0"/>
          </a:p>
        </p:txBody>
      </p:sp>
    </p:spTree>
    <p:extLst>
      <p:ext uri="{BB962C8B-B14F-4D97-AF65-F5344CB8AC3E}">
        <p14:creationId xmlns:p14="http://schemas.microsoft.com/office/powerpoint/2010/main" val="348956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7</a:t>
            </a:fld>
            <a:endParaRPr lang="nl-NL" altLang="nl-NL"/>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wat bevat de aanvraag?</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1798638"/>
            <a:ext cx="8169275" cy="4356100"/>
          </a:xfrm>
        </p:spPr>
        <p:txBody>
          <a:bodyPr/>
          <a:lstStyle/>
          <a:p>
            <a:pPr>
              <a:tabLst>
                <a:tab pos="180340" algn="l"/>
              </a:tabLst>
            </a:pPr>
            <a:endParaRPr lang="nl-NL" dirty="0">
              <a:latin typeface="Trebuchet MS" panose="020B0603020202020204" pitchFamily="34" charset="0"/>
              <a:ea typeface="Times New Roman" panose="02020603050405020304" pitchFamily="18" charset="0"/>
              <a:cs typeface="Times New Roman" panose="02020603050405020304" pitchFamily="18" charset="0"/>
            </a:endParaRPr>
          </a:p>
          <a:p>
            <a:pPr lvl="0">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De aanvraag bevat:</a:t>
            </a:r>
          </a:p>
          <a:p>
            <a:pPr marL="342900" lvl="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een vermelding van de onderwijsinstellingen waaruit het samenwerkingsverband</a:t>
            </a:r>
            <a:r>
              <a:rPr lang="nl-NL" dirty="0">
                <a:latin typeface="Trebuchet MS" panose="020B0603020202020204" pitchFamily="34" charset="0"/>
                <a:ea typeface="Times New Roman" panose="02020603050405020304" pitchFamily="18" charset="0"/>
                <a:cs typeface="Times New Roman" panose="02020603050405020304" pitchFamily="18" charset="0"/>
              </a:rPr>
              <a:t> </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bestaat;</a:t>
            </a:r>
          </a:p>
          <a:p>
            <a:pPr marL="342900" lvl="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een vermelding van de gekozen opleidingen vo of </a:t>
            </a:r>
            <a:r>
              <a:rPr lang="nl-NL" dirty="0" err="1">
                <a:effectLst/>
                <a:latin typeface="Trebuchet MS" panose="020B0603020202020204" pitchFamily="34" charset="0"/>
                <a:ea typeface="Times New Roman" panose="02020603050405020304" pitchFamily="18" charset="0"/>
                <a:cs typeface="Times New Roman" panose="02020603050405020304" pitchFamily="18" charset="0"/>
              </a:rPr>
              <a:t>vavo</a:t>
            </a:r>
            <a:r>
              <a:rPr lang="nl-NL" dirty="0">
                <a:effectLst/>
                <a:latin typeface="Trebuchet MS" panose="020B0603020202020204" pitchFamily="34" charset="0"/>
                <a:ea typeface="Times New Roman" panose="02020603050405020304" pitchFamily="18" charset="0"/>
                <a:cs typeface="Times New Roman" panose="02020603050405020304" pitchFamily="18" charset="0"/>
              </a:rPr>
              <a:t>, mbo en hbo waarvoor de aansluitende opleidingsroute zal worden ontwikkeld en uitgevoerd;</a:t>
            </a:r>
          </a:p>
          <a:p>
            <a:pPr marL="342900" lvl="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een onderbouwing van de gekozen opleidingen;</a:t>
            </a:r>
          </a:p>
          <a:p>
            <a:pPr marL="342900" lvl="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een afschrift van de afspraken die de aan het samenwerkingsverband deelnemende onderwijsinstellingen met elkaar hebben; </a:t>
            </a:r>
          </a:p>
          <a:p>
            <a:pPr marL="342900" lvl="0" indent="-342900">
              <a:buFont typeface="+mj-lt"/>
              <a:buAutoNum type="alphaLcPeriod"/>
              <a:tabLst>
                <a:tab pos="180340" algn="l"/>
              </a:tabLst>
            </a:pPr>
            <a:r>
              <a:rPr lang="nl-NL" dirty="0">
                <a:effectLst/>
                <a:latin typeface="Trebuchet MS" panose="020B0603020202020204" pitchFamily="34" charset="0"/>
                <a:ea typeface="Times New Roman" panose="02020603050405020304" pitchFamily="18" charset="0"/>
                <a:cs typeface="Times New Roman" panose="02020603050405020304" pitchFamily="18" charset="0"/>
              </a:rPr>
              <a:t>een beschrijving, aan de hand van eisen, van de opbouw en inrichting van de huidige onderwijsprogramma’s van de opleidingen waarvoor de aansluitende opleidingsroute zal worden ontwikkeld.</a:t>
            </a:r>
          </a:p>
          <a:p>
            <a:pPr lvl="0">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pPr lvl="0">
              <a:tabLst>
                <a:tab pos="180340" algn="l"/>
              </a:tabLst>
            </a:pPr>
            <a:endParaRPr lang="nl-NL" dirty="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nl-NL" altLang="nl-NL" dirty="0"/>
          </a:p>
        </p:txBody>
      </p:sp>
    </p:spTree>
    <p:extLst>
      <p:ext uri="{BB962C8B-B14F-4D97-AF65-F5344CB8AC3E}">
        <p14:creationId xmlns:p14="http://schemas.microsoft.com/office/powerpoint/2010/main" val="62276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pBeeldmerk">
            <a:extLst>
              <a:ext uri="{FF2B5EF4-FFF2-40B4-BE49-F238E27FC236}">
                <a16:creationId xmlns:a16="http://schemas.microsoft.com/office/drawing/2014/main" id="{0F511487-5362-30E9-ADCB-175B2E9F4F97}"/>
              </a:ext>
            </a:extLst>
          </p:cNvPr>
          <p:cNvSpPr>
            <a:spLocks noGrp="1" noChangeArrowheads="1"/>
          </p:cNvSpPr>
          <p:nvPr>
            <p:ph type="sldNum" sz="quarter" idx="12"/>
          </p:nvPr>
        </p:nvSpPr>
        <p:spPr/>
        <p:txBody>
          <a:bodyPr/>
          <a:lstStyle/>
          <a:p>
            <a:fld id="{296FDF8C-D24A-4D57-869B-8DD6FABED6E3}" type="slidenum">
              <a:rPr lang="nl-NL" altLang="nl-NL"/>
              <a:pPr/>
              <a:t>8</a:t>
            </a:fld>
            <a:endParaRPr lang="nl-NL" altLang="nl-NL"/>
          </a:p>
        </p:txBody>
      </p:sp>
      <p:sp>
        <p:nvSpPr>
          <p:cNvPr id="119815" name="Rectangle 7">
            <a:extLst>
              <a:ext uri="{FF2B5EF4-FFF2-40B4-BE49-F238E27FC236}">
                <a16:creationId xmlns:a16="http://schemas.microsoft.com/office/drawing/2014/main" id="{FA2D0FD4-59D0-5891-6E37-DAFDDF1CDDE7}"/>
              </a:ext>
            </a:extLst>
          </p:cNvPr>
          <p:cNvSpPr>
            <a:spLocks noGrp="1" noChangeArrowheads="1"/>
          </p:cNvSpPr>
          <p:nvPr>
            <p:ph type="title" idx="4294967295"/>
          </p:nvPr>
        </p:nvSpPr>
        <p:spPr/>
        <p:txBody>
          <a:bodyPr/>
          <a:lstStyle/>
          <a:p>
            <a:r>
              <a:rPr lang="nl-NL" altLang="nl-NL" dirty="0"/>
              <a:t>Subsidieregeling Beroepskolom: welke criteria?</a:t>
            </a:r>
          </a:p>
        </p:txBody>
      </p:sp>
      <p:sp>
        <p:nvSpPr>
          <p:cNvPr id="119816" name="Rectangle 8">
            <a:extLst>
              <a:ext uri="{FF2B5EF4-FFF2-40B4-BE49-F238E27FC236}">
                <a16:creationId xmlns:a16="http://schemas.microsoft.com/office/drawing/2014/main" id="{90DFBE85-6A87-5F94-494A-159B401CBD65}"/>
              </a:ext>
            </a:extLst>
          </p:cNvPr>
          <p:cNvSpPr>
            <a:spLocks noGrp="1" noChangeArrowheads="1"/>
          </p:cNvSpPr>
          <p:nvPr>
            <p:ph type="body" sz="half" idx="4294967295"/>
          </p:nvPr>
        </p:nvSpPr>
        <p:spPr>
          <a:xfrm>
            <a:off x="366713" y="1798638"/>
            <a:ext cx="8169275" cy="4356100"/>
          </a:xfrm>
        </p:spPr>
        <p:txBody>
          <a:bodyPr/>
          <a:lstStyle/>
          <a:p>
            <a:pPr marL="1587" lvl="1" indent="0">
              <a:buNone/>
            </a:pPr>
            <a:r>
              <a:rPr lang="nl-NL" dirty="0">
                <a:latin typeface="Trebuchet MS" panose="020B0603020202020204" pitchFamily="34" charset="0"/>
              </a:rPr>
              <a:t>Opleidingsanalyse/onderbouwing vanuit mbo-instelling/penvoerder:</a:t>
            </a:r>
          </a:p>
          <a:p>
            <a:pPr lvl="2"/>
            <a:r>
              <a:rPr lang="nl-NL" dirty="0">
                <a:latin typeface="Trebuchet MS" panose="020B0603020202020204" pitchFamily="34" charset="0"/>
              </a:rPr>
              <a:t>Arbeidsmarkt van de tekortsectoren</a:t>
            </a:r>
          </a:p>
          <a:p>
            <a:pPr lvl="2"/>
            <a:r>
              <a:rPr lang="nl-NL" dirty="0">
                <a:latin typeface="Trebuchet MS" panose="020B0603020202020204" pitchFamily="34" charset="0"/>
              </a:rPr>
              <a:t>30+ leerlingen op het mbo-opleiding(en) vanuit de betrokken vo-school/scholen en/of </a:t>
            </a:r>
            <a:r>
              <a:rPr lang="nl-NL" dirty="0" err="1">
                <a:latin typeface="Trebuchet MS" panose="020B0603020202020204" pitchFamily="34" charset="0"/>
              </a:rPr>
              <a:t>vavo</a:t>
            </a:r>
            <a:r>
              <a:rPr lang="nl-NL" dirty="0">
                <a:latin typeface="Trebuchet MS" panose="020B0603020202020204" pitchFamily="34" charset="0"/>
              </a:rPr>
              <a:t>-opleiding(en)</a:t>
            </a:r>
          </a:p>
          <a:p>
            <a:pPr lvl="2"/>
            <a:r>
              <a:rPr lang="nl-NL" dirty="0">
                <a:latin typeface="Trebuchet MS" panose="020B0603020202020204" pitchFamily="34" charset="0"/>
              </a:rPr>
              <a:t>15+ leerlingen van het mbo naar de betrokken hogeschool-opleiding(en)</a:t>
            </a:r>
          </a:p>
          <a:p>
            <a:pPr lvl="2"/>
            <a:r>
              <a:rPr lang="nl-NL" dirty="0">
                <a:latin typeface="Trebuchet MS" panose="020B0603020202020204" pitchFamily="34" charset="0"/>
              </a:rPr>
              <a:t>Percentages uitval en switch 15% bij de doorstroom van de opleidingen</a:t>
            </a:r>
          </a:p>
          <a:p>
            <a:endParaRPr lang="nl-NL" altLang="nl-NL" dirty="0"/>
          </a:p>
          <a:p>
            <a:endParaRPr lang="nl-NL" altLang="nl-NL" dirty="0"/>
          </a:p>
        </p:txBody>
      </p:sp>
    </p:spTree>
    <p:extLst>
      <p:ext uri="{BB962C8B-B14F-4D97-AF65-F5344CB8AC3E}">
        <p14:creationId xmlns:p14="http://schemas.microsoft.com/office/powerpoint/2010/main" val="25470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C7438-3101-266B-0CA2-303C2B877607}"/>
              </a:ext>
            </a:extLst>
          </p:cNvPr>
          <p:cNvSpPr>
            <a:spLocks noGrp="1"/>
          </p:cNvSpPr>
          <p:nvPr>
            <p:ph type="title"/>
          </p:nvPr>
        </p:nvSpPr>
        <p:spPr/>
        <p:txBody>
          <a:bodyPr>
            <a:normAutofit fontScale="90000"/>
          </a:bodyPr>
          <a:lstStyle/>
          <a:p>
            <a:r>
              <a:rPr kumimoji="0" lang="nl-NL" altLang="nl-NL" sz="2600" b="0" i="0" u="none" strike="noStrike" kern="1200" cap="none" spc="0" normalizeH="0" baseline="0" noProof="0" dirty="0">
                <a:ln>
                  <a:noFill/>
                </a:ln>
                <a:solidFill>
                  <a:srgbClr val="900079"/>
                </a:solidFill>
                <a:effectLst/>
                <a:uLnTx/>
                <a:uFillTx/>
                <a:latin typeface="Verdana"/>
                <a:ea typeface="Verdana"/>
              </a:rPr>
              <a:t>Subsidieregeling Beroepskolom: </a:t>
            </a:r>
            <a:br>
              <a:rPr kumimoji="0" lang="nl-NL" altLang="nl-NL" sz="2600" b="0" i="0" u="none" strike="noStrike" kern="1200" cap="none" spc="0" normalizeH="0" baseline="0" noProof="0" dirty="0">
                <a:ln>
                  <a:noFill/>
                </a:ln>
                <a:solidFill>
                  <a:srgbClr val="900079"/>
                </a:solidFill>
                <a:effectLst/>
                <a:uLnTx/>
                <a:uFillTx/>
                <a:latin typeface="Verdana"/>
                <a:ea typeface="Verdana"/>
              </a:rPr>
            </a:br>
            <a:r>
              <a:rPr kumimoji="0" lang="nl-NL" altLang="nl-NL" sz="2600" b="0" i="0" u="none" strike="noStrike" kern="1200" cap="none" spc="0" normalizeH="0" baseline="0" noProof="0" dirty="0">
                <a:ln>
                  <a:noFill/>
                </a:ln>
                <a:solidFill>
                  <a:srgbClr val="900079"/>
                </a:solidFill>
                <a:effectLst/>
                <a:uLnTx/>
                <a:uFillTx/>
                <a:latin typeface="Verdana"/>
                <a:ea typeface="Verdana"/>
              </a:rPr>
              <a:t>jaarlijkse verantwoording?</a:t>
            </a:r>
            <a:endParaRPr lang="nl-NL" dirty="0"/>
          </a:p>
        </p:txBody>
      </p:sp>
      <p:sp>
        <p:nvSpPr>
          <p:cNvPr id="3" name="Tijdelijke aanduiding voor inhoud 2">
            <a:extLst>
              <a:ext uri="{FF2B5EF4-FFF2-40B4-BE49-F238E27FC236}">
                <a16:creationId xmlns:a16="http://schemas.microsoft.com/office/drawing/2014/main" id="{FA3A18D1-DAC2-A450-E7B3-2BD1AE5AA9F4}"/>
              </a:ext>
            </a:extLst>
          </p:cNvPr>
          <p:cNvSpPr>
            <a:spLocks noGrp="1"/>
          </p:cNvSpPr>
          <p:nvPr>
            <p:ph idx="1"/>
          </p:nvPr>
        </p:nvSpPr>
        <p:spPr>
          <a:xfrm>
            <a:off x="357158" y="2022801"/>
            <a:ext cx="7858180" cy="4273580"/>
          </a:xfrm>
        </p:spPr>
        <p:txBody>
          <a:bodyPr/>
          <a:lstStyle/>
          <a:p>
            <a:pPr marL="277812">
              <a:lnSpc>
                <a:spcPct val="107000"/>
              </a:lnSpc>
              <a:spcAft>
                <a:spcPts val="800"/>
              </a:spcAft>
            </a:pPr>
            <a:r>
              <a:rPr lang="nl-NL" sz="1800" dirty="0">
                <a:effectLst/>
                <a:latin typeface="Verdana" panose="020B0604030504040204" pitchFamily="34" charset="0"/>
                <a:ea typeface="Times New Roman" panose="02020603050405020304" pitchFamily="18" charset="0"/>
                <a:cs typeface="Arial" panose="020B0604020202020204" pitchFamily="34" charset="0"/>
              </a:rPr>
              <a:t>Jaarlijks verstrekt de penvoerder namens alle aan het samenwerkingsverband deelnemende onderwijsinstellingen </a:t>
            </a:r>
            <a:r>
              <a:rPr lang="nl-NL" sz="1800" dirty="0">
                <a:effectLst/>
                <a:latin typeface="Verdana" panose="020B0604030504040204" pitchFamily="34" charset="0"/>
                <a:ea typeface="Times New Roman" panose="02020603050405020304" pitchFamily="18" charset="0"/>
                <a:cs typeface="Times New Roman" panose="02020603050405020304" pitchFamily="18" charset="0"/>
              </a:rPr>
              <a:t>de volgende informatie aan de minister:</a:t>
            </a:r>
            <a:endParaRPr lang="nl-NL" dirty="0">
              <a:latin typeface="Trebuchet MS" panose="020B0603020202020204" pitchFamily="34" charset="0"/>
              <a:cs typeface="Times New Roman" panose="02020603050405020304" pitchFamily="18" charset="0"/>
            </a:endParaRPr>
          </a:p>
          <a:p>
            <a:pPr marL="563562" indent="-285750">
              <a:lnSpc>
                <a:spcPct val="107000"/>
              </a:lnSpc>
              <a:spcAft>
                <a:spcPts val="800"/>
              </a:spcAft>
              <a:buFont typeface="Arial" panose="020B0604020202020204" pitchFamily="34" charset="0"/>
              <a:buChar char="•"/>
            </a:pPr>
            <a:r>
              <a:rPr lang="nl-NL" dirty="0">
                <a:latin typeface="Trebuchet MS" panose="020B0603020202020204" pitchFamily="34" charset="0"/>
                <a:cs typeface="Times New Roman" panose="02020603050405020304" pitchFamily="18" charset="0"/>
              </a:rPr>
              <a:t>de status van de realisatie en de bijbehorende planning van de aansluitende opleidingsroute; </a:t>
            </a:r>
          </a:p>
          <a:p>
            <a:pPr marL="563562" indent="-285750">
              <a:lnSpc>
                <a:spcPct val="107000"/>
              </a:lnSpc>
              <a:spcAft>
                <a:spcPts val="800"/>
              </a:spcAft>
              <a:buFont typeface="Arial" panose="020B0604020202020204" pitchFamily="34" charset="0"/>
              <a:buChar char="•"/>
            </a:pPr>
            <a:r>
              <a:rPr lang="nl-NL" dirty="0">
                <a:latin typeface="Trebuchet MS" panose="020B0603020202020204" pitchFamily="34" charset="0"/>
                <a:cs typeface="Times New Roman" panose="02020603050405020304" pitchFamily="18" charset="0"/>
              </a:rPr>
              <a:t>de uitgevoerde activiteiten tot dan toe;</a:t>
            </a:r>
          </a:p>
          <a:p>
            <a:pPr marL="563562" indent="-285750">
              <a:lnSpc>
                <a:spcPct val="107000"/>
              </a:lnSpc>
              <a:spcAft>
                <a:spcPts val="800"/>
              </a:spcAft>
              <a:buFont typeface="Arial" panose="020B0604020202020204" pitchFamily="34" charset="0"/>
              <a:buChar char="•"/>
            </a:pPr>
            <a:r>
              <a:rPr lang="nl-NL" dirty="0">
                <a:latin typeface="Trebuchet MS" panose="020B0603020202020204" pitchFamily="34" charset="0"/>
                <a:cs typeface="Times New Roman" panose="02020603050405020304" pitchFamily="18" charset="0"/>
              </a:rPr>
              <a:t>de potentiële risico’s voor de voortgang; en</a:t>
            </a:r>
          </a:p>
          <a:p>
            <a:pPr marL="563562" indent="-285750">
              <a:lnSpc>
                <a:spcPct val="107000"/>
              </a:lnSpc>
              <a:spcAft>
                <a:spcPts val="800"/>
              </a:spcAft>
              <a:buFont typeface="Arial" panose="020B0604020202020204" pitchFamily="34" charset="0"/>
              <a:buChar char="•"/>
            </a:pPr>
            <a:r>
              <a:rPr lang="nl-NL" dirty="0">
                <a:latin typeface="Trebuchet MS" panose="020B0603020202020204" pitchFamily="34" charset="0"/>
                <a:cs typeface="Times New Roman" panose="02020603050405020304" pitchFamily="18" charset="0"/>
              </a:rPr>
              <a:t>een overzicht van eventueel aanvullend benodigde acties om de doelen te bereiken.</a:t>
            </a:r>
          </a:p>
          <a:p>
            <a:endParaRPr lang="nl-NL" dirty="0"/>
          </a:p>
        </p:txBody>
      </p:sp>
      <p:sp>
        <p:nvSpPr>
          <p:cNvPr id="4" name="Tijdelijke aanduiding voor dianummer 3">
            <a:extLst>
              <a:ext uri="{FF2B5EF4-FFF2-40B4-BE49-F238E27FC236}">
                <a16:creationId xmlns:a16="http://schemas.microsoft.com/office/drawing/2014/main" id="{B824011F-77F5-F294-41B7-13C184EC8A2E}"/>
              </a:ext>
            </a:extLst>
          </p:cNvPr>
          <p:cNvSpPr>
            <a:spLocks noGrp="1"/>
          </p:cNvSpPr>
          <p:nvPr>
            <p:ph type="sldNum" sz="quarter" idx="12"/>
          </p:nvPr>
        </p:nvSpPr>
        <p:spPr/>
        <p:txBody>
          <a:bodyPr/>
          <a:lstStyle/>
          <a:p>
            <a:fld id="{C34D5F5F-62C3-415F-ADCD-0E5DE0219D7E}" type="slidenum">
              <a:rPr lang="nl-NL" altLang="nl-NL" smtClean="0"/>
              <a:pPr/>
              <a:t>9</a:t>
            </a:fld>
            <a:endParaRPr lang="nl-NL" altLang="nl-NL"/>
          </a:p>
        </p:txBody>
      </p:sp>
    </p:spTree>
    <p:extLst>
      <p:ext uri="{BB962C8B-B14F-4D97-AF65-F5344CB8AC3E}">
        <p14:creationId xmlns:p14="http://schemas.microsoft.com/office/powerpoint/2010/main" val="2075213419"/>
      </p:ext>
    </p:extLst>
  </p:cSld>
  <p:clrMapOvr>
    <a:masterClrMapping/>
  </p:clrMapOvr>
</p:sld>
</file>

<file path=ppt/theme/theme1.xml><?xml version="1.0" encoding="utf-8"?>
<a:theme xmlns:a="http://schemas.openxmlformats.org/drawingml/2006/main" name="Titelpagina zonder afbeelding">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Titelpagina zonder afbeeld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itelpagina zonder afbeelding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itelpagina zonder afbeelding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Titelpagina zonder afbeelding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oud letter">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let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houd letter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letter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letter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oud bullet">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bull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tandaardontwerp">
  <a:themeElements>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fontScheme name="1_2 kolommen">
      <a:majorFont>
        <a:latin typeface="Verdana"/>
        <a:ea typeface="Verdana"/>
        <a:cs typeface="Verdana"/>
      </a:majorFont>
      <a:minorFont>
        <a:latin typeface="Verdana"/>
        <a:ea typeface="Verdana"/>
        <a:cs typeface="Verdan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Standaard Onderwijs (1)</Template>
  <TotalTime>1238</TotalTime>
  <Words>712</Words>
  <Application>Microsoft Office PowerPoint</Application>
  <PresentationFormat>Diavoorstelling (4:3)</PresentationFormat>
  <Paragraphs>84</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11</vt:i4>
      </vt:variant>
    </vt:vector>
  </HeadingPairs>
  <TitlesOfParts>
    <vt:vector size="19" baseType="lpstr">
      <vt:lpstr>Arial</vt:lpstr>
      <vt:lpstr>Calibri</vt:lpstr>
      <vt:lpstr>Trebuchet MS</vt:lpstr>
      <vt:lpstr>Verdana</vt:lpstr>
      <vt:lpstr>Titelpagina zonder afbeelding</vt:lpstr>
      <vt:lpstr>Inhoud letter</vt:lpstr>
      <vt:lpstr>Inhoud bullet</vt:lpstr>
      <vt:lpstr>1_Standaardontwerp</vt:lpstr>
      <vt:lpstr>Subsidieregeling beroeps-onderwijskolom</vt:lpstr>
      <vt:lpstr>Subsidieregeling Beroepskolom: wanneer aanvragen?</vt:lpstr>
      <vt:lpstr>Subsidieregeling Beroepskolom: aan wie wordt het verstrekt?</vt:lpstr>
      <vt:lpstr>Subsidieregeling Beroepskolom: welke afspraken samenwerkingsverband?</vt:lpstr>
      <vt:lpstr>Subsidieregeling Beroepskolom: wat zijn aansluitende opleidingsroutes (1)?</vt:lpstr>
      <vt:lpstr>Subsidieregeling Beroepskolom: wat zijn aansluitende opleidingsroutes (2)?</vt:lpstr>
      <vt:lpstr>Subsidieregeling Beroepskolom: wat bevat de aanvraag?</vt:lpstr>
      <vt:lpstr>Subsidieregeling Beroepskolom: welke criteria?</vt:lpstr>
      <vt:lpstr>Subsidieregeling Beroepskolom:  jaarlijkse verantwoording?</vt:lpstr>
      <vt:lpstr>Subsidieregeling: welke activiteiten?</vt:lpstr>
      <vt:lpstr>Vragen?</vt:lpstr>
    </vt:vector>
  </TitlesOfParts>
  <Company>Ministerie van Onderwijs, Cultuur en Wetenschap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Felicia, Sandy</dc:creator>
  <cp:lastModifiedBy>Ellen Heijne</cp:lastModifiedBy>
  <cp:revision>10</cp:revision>
  <dcterms:created xsi:type="dcterms:W3CDTF">2023-04-18T08:43:13Z</dcterms:created>
  <dcterms:modified xsi:type="dcterms:W3CDTF">2023-06-19T10:20:22Z</dcterms:modified>
</cp:coreProperties>
</file>