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3"/>
  </p:notesMasterIdLst>
  <p:handoutMasterIdLst>
    <p:handoutMasterId r:id="rId14"/>
  </p:handoutMasterIdLst>
  <p:sldIdLst>
    <p:sldId id="256" r:id="rId6"/>
    <p:sldId id="526" r:id="rId7"/>
    <p:sldId id="528" r:id="rId8"/>
    <p:sldId id="510" r:id="rId9"/>
    <p:sldId id="509" r:id="rId10"/>
    <p:sldId id="524" r:id="rId11"/>
    <p:sldId id="523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0">
          <p15:clr>
            <a:srgbClr val="A4A3A4"/>
          </p15:clr>
        </p15:guide>
        <p15:guide id="2" pos="11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68"/>
    <a:srgbClr val="EE2A7B"/>
    <a:srgbClr val="EA118D"/>
    <a:srgbClr val="FFC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3414" autoAdjust="0"/>
  </p:normalViewPr>
  <p:slideViewPr>
    <p:cSldViewPr snapToGrid="0" snapToObjects="1" showGuides="1">
      <p:cViewPr>
        <p:scale>
          <a:sx n="52" d="100"/>
          <a:sy n="52" d="100"/>
        </p:scale>
        <p:origin x="1652" y="-116"/>
      </p:cViewPr>
      <p:guideLst>
        <p:guide orient="horz" pos="2830"/>
        <p:guide pos="11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0C36743-32CD-8945-8954-1CDA833454FB}" type="datetimeFigureOut">
              <a:rPr lang="nl-NL"/>
              <a:pPr/>
              <a:t>18-5-2024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CB84EF4-EEB4-0146-940D-C968E83F08B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176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7C134-B029-A846-968A-0627A325B0FF}" type="datetimeFigureOut">
              <a:rPr lang="nl-NL" smtClean="0"/>
              <a:pPr/>
              <a:t>18-5-2024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C13BC-2C9E-1B49-8BC1-4342354DC9F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10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C13BC-2C9E-1B49-8BC1-4342354DC9FB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94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Sub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B56BB30-20FA-1748-9B5D-A9257495554B}" type="datetimeFigureOut">
              <a:rPr lang="en-US"/>
              <a:pPr/>
              <a:t>5/18/2024</a:t>
            </a:fld>
            <a:endParaRPr lang="en-US"/>
          </a:p>
        </p:txBody>
      </p:sp>
      <p:sp>
        <p:nvSpPr>
          <p:cNvPr id="10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DE40AA-1C23-A848-B73E-96F72796EF6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28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1BF033-5B86-1C4D-A3AA-97EC47D101A3}" type="datetimeFigureOut">
              <a:rPr lang="en-US"/>
              <a:pPr/>
              <a:t>5/18/2024</a:t>
            </a:fld>
            <a:endParaRPr lang="en-US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Antoniuscollege</a:t>
            </a:r>
            <a:r>
              <a:rPr lang="en-US" dirty="0"/>
              <a:t> Gouda</a:t>
            </a:r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DE3F-D57A-5343-9544-BAB23D6F47A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F3505-6EF5-6D46-BC5C-D028B2F95645}" type="datetimeFigureOut">
              <a:rPr lang="en-US"/>
              <a:pPr/>
              <a:t>5/18/2024</a:t>
            </a:fld>
            <a:endParaRPr lang="en-US"/>
          </a:p>
        </p:txBody>
      </p:sp>
      <p:sp>
        <p:nvSpPr>
          <p:cNvPr id="6" name="Tijdelijke aanduiding voor dianumm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55F7D6-10E6-E241-980C-0A89D637F40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Antoniuscollege</a:t>
            </a:r>
            <a:r>
              <a:rPr lang="en-US" dirty="0"/>
              <a:t> Gouda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3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2AC5-D80C-EA4B-B95E-4351D8E6B1BD}" type="datetimeFigureOut">
              <a:rPr lang="en-US"/>
              <a:pPr/>
              <a:t>5/18/2024</a:t>
            </a:fld>
            <a:endParaRPr lang="en-US"/>
          </a:p>
        </p:txBody>
      </p:sp>
      <p:sp>
        <p:nvSpPr>
          <p:cNvPr id="8" name="Tijdelijke aanduiding voor dia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D95369-AA9F-1D49-B176-525C02B61B51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9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Antoniuscollege</a:t>
            </a:r>
            <a:r>
              <a:rPr lang="en-US" dirty="0"/>
              <a:t> Gouda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5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6D5A8B-8B20-844E-9162-CE4C00832D08}" type="datetimeFigureOut">
              <a:rPr lang="en-US"/>
              <a:pPr/>
              <a:t>5/18/2024</a:t>
            </a:fld>
            <a:endParaRPr lang="en-US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Antoniuscollege</a:t>
            </a:r>
            <a:r>
              <a:rPr lang="en-US" dirty="0"/>
              <a:t> Gouda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F3F4F-BE2D-4048-B2BF-3BB5411012D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3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291E5-D20D-C14C-BB7C-591267870684}" type="datetimeFigureOut">
              <a:rPr lang="en-US"/>
              <a:pPr/>
              <a:t>5/18/2024</a:t>
            </a:fld>
            <a:endParaRPr lang="en-US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Antoniuscollege</a:t>
            </a:r>
            <a:r>
              <a:rPr lang="en-US" dirty="0"/>
              <a:t> Gouda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090EC-F589-314A-A6DE-ACB556EB97D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4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/>
          </a:p>
        </p:txBody>
      </p:sp>
      <p:sp>
        <p:nvSpPr>
          <p:cNvPr id="1027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EEF5C79A-5DAB-4743-9D77-6B762A199DF6}" type="datetimeFigureOut">
              <a:rPr lang="en-US"/>
              <a:pPr/>
              <a:t>5/18/2024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Antoniuscollege</a:t>
            </a:r>
            <a:r>
              <a:rPr lang="en-US" dirty="0"/>
              <a:t> Gouda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8DBFF182-D7C5-D448-9366-7B400DEBEEDB}" type="slidenum">
              <a:rPr lang="en-US"/>
              <a:pPr/>
              <a:t>‹nr.›</a:t>
            </a:fld>
            <a:endParaRPr lang="en-US"/>
          </a:p>
        </p:txBody>
      </p:sp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2869D3CE-171E-4FC2-B9A5-B61DCC9C6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0"/>
          <a:stretch/>
        </p:blipFill>
        <p:spPr>
          <a:xfrm>
            <a:off x="6539320" y="4825645"/>
            <a:ext cx="2223680" cy="104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3" r:id="rId3"/>
    <p:sldLayoutId id="2147483704" r:id="rId4"/>
    <p:sldLayoutId id="2147483698" r:id="rId5"/>
    <p:sldLayoutId id="2147483699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nl/imgres?imgurl=https://www.stedelijkonderwijs.be/sites/default/files/scholen/64/page/laatste_loodjes_prent.png&amp;imgrefurl=https://www.stedelijkonderwijs.be/dekleinewereld/5c-juf-sabine&amp;docid=tmTGr6uFaF2yEM&amp;tbnid=MZKaAVM1tp9POM:&amp;w=275&amp;h=183&amp;client=firefox-b-ab&amp;bih=875&amp;biw=915&amp;ved=0ahUKEwjMwNCqq5TNAhWkK8AKHb31CpsQMwgnKAswCw&amp;iact=mrc&amp;uact=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nl/imgres?imgurl=https://www.stedelijkonderwijs.be/sites/default/files/scholen/64/page/laatste_loodjes_prent.png&amp;imgrefurl=https://www.stedelijkonderwijs.be/dekleinewereld/5c-juf-sabine&amp;docid=tmTGr6uFaF2yEM&amp;tbnid=MZKaAVM1tp9POM:&amp;w=275&amp;h=183&amp;client=firefox-b-ab&amp;bih=875&amp;biw=915&amp;ved=0ahUKEwjMwNCqq5TNAhWkK8AKHb31CpsQMwgnKAswCw&amp;iact=mrc&amp;uact=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nl/imgres?imgurl=https://www.stedelijkonderwijs.be/sites/default/files/scholen/64/page/laatste_loodjes_prent.png&amp;imgrefurl=https://www.stedelijkonderwijs.be/dekleinewereld/5c-juf-sabine&amp;docid=tmTGr6uFaF2yEM&amp;tbnid=MZKaAVM1tp9POM:&amp;w=275&amp;h=183&amp;client=firefox-b-ab&amp;bih=875&amp;biw=915&amp;ved=0ahUKEwjMwNCqq5TNAhWkK8AKHb31CpsQMwgnKAswCw&amp;iact=mrc&amp;uact=8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9E7DE-FEFD-4947-9376-12BE9ED49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170" y="2026507"/>
            <a:ext cx="8349845" cy="1820853"/>
          </a:xfrm>
        </p:spPr>
        <p:txBody>
          <a:bodyPr/>
          <a:lstStyle/>
          <a:p>
            <a:r>
              <a:rPr lang="nl-NL" sz="6000" dirty="0">
                <a:solidFill>
                  <a:srgbClr val="005768"/>
                </a:solidFill>
              </a:rPr>
              <a:t>Zelfportretten</a:t>
            </a:r>
            <a:br>
              <a:rPr lang="nl-NL" sz="6000" dirty="0">
                <a:solidFill>
                  <a:srgbClr val="005768"/>
                </a:solidFill>
              </a:rPr>
            </a:br>
            <a:r>
              <a:rPr lang="nl-NL" sz="6000" dirty="0">
                <a:solidFill>
                  <a:srgbClr val="005768"/>
                </a:solidFill>
              </a:rPr>
              <a:t>maken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  </a:t>
            </a:r>
            <a:endParaRPr kumimoji="0" lang="nl-NL" altLang="nl-NL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utoShape 2" descr="fbeeldingsresultaat voor laatste loodjes school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9E7DE-FEFD-4947-9376-12BE9ED49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170" y="889575"/>
            <a:ext cx="8349845" cy="4720393"/>
          </a:xfrm>
        </p:spPr>
        <p:txBody>
          <a:bodyPr/>
          <a:lstStyle/>
          <a:p>
            <a:endParaRPr lang="nl-NL" sz="1200" dirty="0">
              <a:solidFill>
                <a:srgbClr val="005768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  </a:t>
            </a:r>
            <a:endParaRPr kumimoji="0" lang="nl-NL" altLang="nl-NL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utoShape 2" descr="fbeeldingsresultaat voor laatste loodjes school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538C48-AEAB-38C1-A523-C6B33F88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E0FEF3-A8EE-2714-6B5A-147FD289F8B2}"/>
              </a:ext>
            </a:extLst>
          </p:cNvPr>
          <p:cNvSpPr txBox="1"/>
          <p:nvPr/>
        </p:nvSpPr>
        <p:spPr>
          <a:xfrm>
            <a:off x="803189" y="304800"/>
            <a:ext cx="413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</a:rPr>
              <a:t>Competenties </a:t>
            </a:r>
          </a:p>
        </p:txBody>
      </p:sp>
      <p:pic>
        <p:nvPicPr>
          <p:cNvPr id="7" name="Afbeelding 6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AC622B1B-8844-254B-19AA-703E80AB00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75" t="27827" r="23390" b="11817"/>
          <a:stretch/>
        </p:blipFill>
        <p:spPr bwMode="auto">
          <a:xfrm>
            <a:off x="939114" y="926602"/>
            <a:ext cx="7105135" cy="4720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719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9E7DE-FEFD-4947-9376-12BE9ED49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170" y="889575"/>
            <a:ext cx="8349845" cy="4720393"/>
          </a:xfrm>
        </p:spPr>
        <p:txBody>
          <a:bodyPr/>
          <a:lstStyle/>
          <a:p>
            <a:endParaRPr lang="nl-NL" sz="1200" dirty="0">
              <a:solidFill>
                <a:srgbClr val="005768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2"/>
              </a:rPr>
              <a:t>  </a:t>
            </a:r>
            <a:endParaRPr kumimoji="0" lang="nl-NL" altLang="nl-NL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AutoShape 2" descr="fbeeldingsresultaat voor laatste loodjes school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538C48-AEAB-38C1-A523-C6B33F88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E0FEF3-A8EE-2714-6B5A-147FD289F8B2}"/>
              </a:ext>
            </a:extLst>
          </p:cNvPr>
          <p:cNvSpPr txBox="1"/>
          <p:nvPr/>
        </p:nvSpPr>
        <p:spPr>
          <a:xfrm>
            <a:off x="803189" y="304800"/>
            <a:ext cx="413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</a:rPr>
              <a:t>Competenties </a:t>
            </a:r>
          </a:p>
        </p:txBody>
      </p:sp>
      <p:pic>
        <p:nvPicPr>
          <p:cNvPr id="8" name="Afbeelding 7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E1D77428-BC59-A245-5EE5-BDE34CF8B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6" t="28219" r="23610" b="11033"/>
          <a:stretch/>
        </p:blipFill>
        <p:spPr bwMode="auto">
          <a:xfrm>
            <a:off x="679622" y="889575"/>
            <a:ext cx="7599405" cy="4720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166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E00EB-65C3-4B21-83FB-4B68DB54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Voorbeeld: kijk naar de foto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59D155-D61D-496F-B66D-30F4941F3D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86400" y="1844467"/>
            <a:ext cx="3823855" cy="4495800"/>
          </a:xfrm>
        </p:spPr>
        <p:txBody>
          <a:bodyPr/>
          <a:lstStyle/>
          <a:p>
            <a:pPr lvl="1"/>
            <a:r>
              <a:rPr lang="nl-NL" sz="2400" dirty="0"/>
              <a:t>Wat zie je allemaal? </a:t>
            </a:r>
          </a:p>
          <a:p>
            <a:pPr lvl="1"/>
            <a:r>
              <a:rPr lang="nl-NL" sz="2400" dirty="0"/>
              <a:t>Van wie is dit “portret”?</a:t>
            </a:r>
          </a:p>
          <a:p>
            <a:pPr lvl="1"/>
            <a:r>
              <a:rPr lang="nl-NL" sz="2400" dirty="0"/>
              <a:t>Wat vertellen deze voorwerpen? (welke competenties kun je hieruit halen?) </a:t>
            </a:r>
          </a:p>
        </p:txBody>
      </p:sp>
      <p:pic>
        <p:nvPicPr>
          <p:cNvPr id="4" name="Afbeelding 3" descr="Afbeelding met tekst, variëteit&#10;&#10;Automatisch gegenereerde beschrijving">
            <a:extLst>
              <a:ext uri="{FF2B5EF4-FFF2-40B4-BE49-F238E27FC236}">
                <a16:creationId xmlns:a16="http://schemas.microsoft.com/office/drawing/2014/main" id="{C121E943-96FB-DDC7-548D-11CED8CA8C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8" y="1844467"/>
            <a:ext cx="5654574" cy="425153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16CA0F5-FB9E-67DD-6F07-1DE21DDE9DBB}"/>
              </a:ext>
            </a:extLst>
          </p:cNvPr>
          <p:cNvSpPr txBox="1"/>
          <p:nvPr/>
        </p:nvSpPr>
        <p:spPr>
          <a:xfrm>
            <a:off x="6635578" y="5103341"/>
            <a:ext cx="2001795" cy="1223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164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68006B7-F87C-FA1F-EC27-8CDD532E2CE4}"/>
              </a:ext>
            </a:extLst>
          </p:cNvPr>
          <p:cNvSpPr txBox="1"/>
          <p:nvPr/>
        </p:nvSpPr>
        <p:spPr>
          <a:xfrm>
            <a:off x="6635578" y="5103341"/>
            <a:ext cx="2001795" cy="1223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748B92-38B3-457E-8886-85C8E3B2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5768"/>
                </a:solidFill>
              </a:rPr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BB3869-E703-4FF6-9F79-59AF27E0D6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7209179" cy="35031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Maak een zelfportret met voorwerpen die iets over jou vertellen.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Verzamel een paar voorwerpen (minimaal 5)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Wat zeggen deze spullen over jou?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Leg de voorwerpen mooi neer en maak een foto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Stuur de foto </a:t>
            </a:r>
            <a:r>
              <a:rPr lang="nl-NL" u="sng" dirty="0"/>
              <a:t>uiterlijk ……. </a:t>
            </a:r>
            <a:r>
              <a:rPr lang="nl-NL" dirty="0"/>
              <a:t>door via Teams (chat) 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670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48B92-38B3-457E-8886-85C8E3B2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5768"/>
                </a:solidFill>
              </a:rPr>
              <a:t>Nabespreken van de foto’s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BB3869-E703-4FF6-9F79-59AF27E0D6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99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Bekijk de foto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Wat zie je allemaal?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Van wie is dit portret?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Welke 2 eigenschappen/competenties kun je hieruit halen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Schrijf deze op</a:t>
            </a:r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230DADA-58C6-E26A-675B-6E7D55F468BF}"/>
              </a:ext>
            </a:extLst>
          </p:cNvPr>
          <p:cNvSpPr txBox="1"/>
          <p:nvPr/>
        </p:nvSpPr>
        <p:spPr>
          <a:xfrm>
            <a:off x="6635578" y="5103341"/>
            <a:ext cx="2001795" cy="1223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082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2191F-53AC-4953-AA7E-74DE434B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accent2"/>
                </a:solidFill>
              </a:rPr>
              <a:t>Reflectie</a:t>
            </a:r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7DEE14-9760-4E76-BDBC-EE5414D2A88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Wat vond je van de opdracht?</a:t>
            </a:r>
          </a:p>
          <a:p>
            <a:r>
              <a:rPr lang="nl-NL" dirty="0"/>
              <a:t>Wat heb je geleerd?</a:t>
            </a:r>
          </a:p>
          <a:p>
            <a:r>
              <a:rPr lang="nl-NL" dirty="0"/>
              <a:t>Hoe zou je het een volgende keer doen? </a:t>
            </a:r>
          </a:p>
          <a:p>
            <a:pPr lvl="1"/>
            <a:r>
              <a:rPr lang="nl-NL" dirty="0"/>
              <a:t>Waarom? </a:t>
            </a:r>
          </a:p>
          <a:p>
            <a:pPr lvl="1"/>
            <a:r>
              <a:rPr lang="nl-NL" dirty="0"/>
              <a:t>Welk cijfer geef je jezelf? </a:t>
            </a:r>
          </a:p>
          <a:p>
            <a:pPr lvl="2"/>
            <a:r>
              <a:rPr lang="nl-NL" dirty="0"/>
              <a:t>5 = matig </a:t>
            </a:r>
          </a:p>
          <a:p>
            <a:pPr lvl="2"/>
            <a:r>
              <a:rPr lang="nl-NL" dirty="0"/>
              <a:t>6 = voldoende, kan wel beter</a:t>
            </a:r>
          </a:p>
          <a:p>
            <a:pPr lvl="2"/>
            <a:r>
              <a:rPr lang="nl-NL" dirty="0"/>
              <a:t>7 = voldoende, oké</a:t>
            </a:r>
          </a:p>
          <a:p>
            <a:pPr lvl="2"/>
            <a:r>
              <a:rPr lang="nl-NL" dirty="0"/>
              <a:t>8 = goed, met zorg en aandacht gemaakt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B166378-6104-7BE2-4D3D-7FCF2EF8EE88}"/>
              </a:ext>
            </a:extLst>
          </p:cNvPr>
          <p:cNvSpPr txBox="1"/>
          <p:nvPr/>
        </p:nvSpPr>
        <p:spPr>
          <a:xfrm>
            <a:off x="6764253" y="5103341"/>
            <a:ext cx="2001795" cy="1223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8446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ISK 2020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23B9D6"/>
      </a:accent1>
      <a:accent2>
        <a:srgbClr val="005768"/>
      </a:accent2>
      <a:accent3>
        <a:srgbClr val="999999"/>
      </a:accent3>
      <a:accent4>
        <a:srgbClr val="FFFF00"/>
      </a:accent4>
      <a:accent5>
        <a:srgbClr val="92D050"/>
      </a:accent5>
      <a:accent6>
        <a:srgbClr val="8D35D1"/>
      </a:accent6>
      <a:hlink>
        <a:srgbClr val="0000FF"/>
      </a:hlink>
      <a:folHlink>
        <a:srgbClr val="6666F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powerpoint ISK 2020  -  Alleen-lezen" id="{5926F549-1692-46D9-A685-0824DF2CEFB5}" vid="{FCD411DD-0EF8-4BFF-8842-6BBC0759679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FECEEC58E6154BA6E783446DB5801D" ma:contentTypeVersion="11" ma:contentTypeDescription="Een nieuw document maken." ma:contentTypeScope="" ma:versionID="7903046f2b93ee499987148e487d2c00">
  <xsd:schema xmlns:xsd="http://www.w3.org/2001/XMLSchema" xmlns:xs="http://www.w3.org/2001/XMLSchema" xmlns:p="http://schemas.microsoft.com/office/2006/metadata/properties" xmlns:ns2="5beb996c-54cf-48eb-9625-1a417f49f37f" xmlns:ns3="ce234436-a941-4afc-a4df-978ed11ebec8" targetNamespace="http://schemas.microsoft.com/office/2006/metadata/properties" ma:root="true" ma:fieldsID="36923c6cd4f1ba4d4d102b27e17cef59" ns2:_="" ns3:_="">
    <xsd:import namespace="5beb996c-54cf-48eb-9625-1a417f49f37f"/>
    <xsd:import namespace="ce234436-a941-4afc-a4df-978ed11ebe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b996c-54cf-48eb-9625-1a417f49f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34436-a941-4afc-a4df-978ed11ebec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094ed71-ad37-40d4-b95a-d4271a6f83fc" ContentTypeId="0x0101" PreviousValue="false"/>
</file>

<file path=customXml/itemProps1.xml><?xml version="1.0" encoding="utf-8"?>
<ds:datastoreItem xmlns:ds="http://schemas.openxmlformats.org/officeDocument/2006/customXml" ds:itemID="{EBED864D-C52F-4149-ADCC-AEEBCC3EDE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15EB7B-5BA5-421B-A042-2155DE7A4E83}">
  <ds:schemaRefs>
    <ds:schemaRef ds:uri="http://schemas.microsoft.com/office/2006/metadata/properties"/>
    <ds:schemaRef ds:uri="http://schemas.microsoft.com/office/infopath/2007/PartnerControls"/>
    <ds:schemaRef ds:uri="7cee1ebb-e3af-477e-b1f5-641dcd607a61"/>
    <ds:schemaRef ds:uri="61c443ee-456c-4008-821a-4f767c446a88"/>
  </ds:schemaRefs>
</ds:datastoreItem>
</file>

<file path=customXml/itemProps3.xml><?xml version="1.0" encoding="utf-8"?>
<ds:datastoreItem xmlns:ds="http://schemas.openxmlformats.org/officeDocument/2006/customXml" ds:itemID="{B5444FEC-47B9-41BC-ABBB-A61B7EB8C5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eb996c-54cf-48eb-9625-1a417f49f37f"/>
    <ds:schemaRef ds:uri="ce234436-a941-4afc-a4df-978ed11ebe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33F961F-4402-483E-A4C2-B6F76F17A41F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ISK 2020</Template>
  <TotalTime>1390</TotalTime>
  <Words>173</Words>
  <Application>Microsoft Office PowerPoint</Application>
  <PresentationFormat>Diavoorstelling (4:3)</PresentationFormat>
  <Paragraphs>37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Wingdings</vt:lpstr>
      <vt:lpstr>Wingdings 2</vt:lpstr>
      <vt:lpstr>Mediaan</vt:lpstr>
      <vt:lpstr>Zelfportretten maken </vt:lpstr>
      <vt:lpstr>PowerPoint-presentatie</vt:lpstr>
      <vt:lpstr>PowerPoint-presentatie</vt:lpstr>
      <vt:lpstr>Voorbeeld: kijk naar de foto</vt:lpstr>
      <vt:lpstr>Opdracht</vt:lpstr>
      <vt:lpstr>Nabespreken van de foto’s</vt:lpstr>
      <vt:lpstr>Reflectie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Boogaard, B (Babette) van den</dc:creator>
  <cp:lastModifiedBy>Annet Hermans</cp:lastModifiedBy>
  <cp:revision>11</cp:revision>
  <cp:lastPrinted>2017-09-04T11:36:16Z</cp:lastPrinted>
  <dcterms:created xsi:type="dcterms:W3CDTF">2020-07-05T10:21:44Z</dcterms:created>
  <dcterms:modified xsi:type="dcterms:W3CDTF">2024-05-18T14:51:23Z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0x01010010FECEEC58E6154BA6E783446DB5801D</vt:lpwstr>
  </property>
  <property fmtid="{D5CDD505-2E9C-101B-9397-08002B2CF9AE}" pid="3" name="MediaServiceImageTags">
    <vt:lpwstr/>
  </property>
</Properties>
</file>