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sldIdLst>
    <p:sldId id="291" r:id="rId6"/>
    <p:sldId id="299" r:id="rId7"/>
    <p:sldId id="256" r:id="rId8"/>
    <p:sldId id="300" r:id="rId9"/>
    <p:sldId id="292" r:id="rId10"/>
    <p:sldId id="295" r:id="rId11"/>
    <p:sldId id="294" r:id="rId12"/>
    <p:sldId id="293" r:id="rId13"/>
    <p:sldId id="296" r:id="rId14"/>
    <p:sldId id="297" r:id="rId15"/>
    <p:sldId id="298" r:id="rId16"/>
    <p:sldId id="30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85506-75A4-4E06-BA79-8AC5BDB34771}" v="30" dt="2024-05-24T11:36:41.5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36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Bakema" userId="e5030784372e3974" providerId="LiveId" clId="{98685506-75A4-4E06-BA79-8AC5BDB34771}"/>
    <pc:docChg chg="custSel addSld modSld">
      <pc:chgData name="Marieke Bakema" userId="e5030784372e3974" providerId="LiveId" clId="{98685506-75A4-4E06-BA79-8AC5BDB34771}" dt="2024-05-24T11:38:51.906" v="3159" actId="20577"/>
      <pc:docMkLst>
        <pc:docMk/>
      </pc:docMkLst>
      <pc:sldChg chg="addSp modSp mod">
        <pc:chgData name="Marieke Bakema" userId="e5030784372e3974" providerId="LiveId" clId="{98685506-75A4-4E06-BA79-8AC5BDB34771}" dt="2024-05-24T09:22:12.606" v="847" actId="1076"/>
        <pc:sldMkLst>
          <pc:docMk/>
          <pc:sldMk cId="1388706018" sldId="256"/>
        </pc:sldMkLst>
        <pc:spChg chg="mod">
          <ac:chgData name="Marieke Bakema" userId="e5030784372e3974" providerId="LiveId" clId="{98685506-75A4-4E06-BA79-8AC5BDB34771}" dt="2024-05-24T09:14:43.530" v="417" actId="1076"/>
          <ac:spMkLst>
            <pc:docMk/>
            <pc:sldMk cId="1388706018" sldId="256"/>
            <ac:spMk id="2" creationId="{C251C02A-3B95-521E-B5F0-A8A5643FC89E}"/>
          </ac:spMkLst>
        </pc:spChg>
        <pc:spChg chg="add mod">
          <ac:chgData name="Marieke Bakema" userId="e5030784372e3974" providerId="LiveId" clId="{98685506-75A4-4E06-BA79-8AC5BDB34771}" dt="2024-05-24T09:20:46.791" v="843" actId="1076"/>
          <ac:spMkLst>
            <pc:docMk/>
            <pc:sldMk cId="1388706018" sldId="256"/>
            <ac:spMk id="3" creationId="{CA0BF77C-7F7C-28CB-B803-CD766E063247}"/>
          </ac:spMkLst>
        </pc:spChg>
        <pc:spChg chg="add mod">
          <ac:chgData name="Marieke Bakema" userId="e5030784372e3974" providerId="LiveId" clId="{98685506-75A4-4E06-BA79-8AC5BDB34771}" dt="2024-05-24T09:20:51.589" v="844" actId="1076"/>
          <ac:spMkLst>
            <pc:docMk/>
            <pc:sldMk cId="1388706018" sldId="256"/>
            <ac:spMk id="5" creationId="{8796AEFC-A11F-B41C-0BB7-197418C08893}"/>
          </ac:spMkLst>
        </pc:spChg>
        <pc:picChg chg="add mod">
          <ac:chgData name="Marieke Bakema" userId="e5030784372e3974" providerId="LiveId" clId="{98685506-75A4-4E06-BA79-8AC5BDB34771}" dt="2024-05-24T09:22:12.606" v="847" actId="1076"/>
          <ac:picMkLst>
            <pc:docMk/>
            <pc:sldMk cId="1388706018" sldId="256"/>
            <ac:picMk id="1026" creationId="{4B5F5C39-76A6-6DB1-01C5-526F9AECE4CF}"/>
          </ac:picMkLst>
        </pc:picChg>
      </pc:sldChg>
      <pc:sldChg chg="modSp mod">
        <pc:chgData name="Marieke Bakema" userId="e5030784372e3974" providerId="LiveId" clId="{98685506-75A4-4E06-BA79-8AC5BDB34771}" dt="2024-05-24T08:48:47.516" v="10" actId="20577"/>
        <pc:sldMkLst>
          <pc:docMk/>
          <pc:sldMk cId="2597350203" sldId="291"/>
        </pc:sldMkLst>
        <pc:spChg chg="mod">
          <ac:chgData name="Marieke Bakema" userId="e5030784372e3974" providerId="LiveId" clId="{98685506-75A4-4E06-BA79-8AC5BDB34771}" dt="2024-05-24T08:48:47.516" v="10" actId="20577"/>
          <ac:spMkLst>
            <pc:docMk/>
            <pc:sldMk cId="2597350203" sldId="291"/>
            <ac:spMk id="2" creationId="{00000000-0000-0000-0000-000000000000}"/>
          </ac:spMkLst>
        </pc:spChg>
      </pc:sldChg>
      <pc:sldChg chg="modSp mod">
        <pc:chgData name="Marieke Bakema" userId="e5030784372e3974" providerId="LiveId" clId="{98685506-75A4-4E06-BA79-8AC5BDB34771}" dt="2024-05-24T09:24:12.703" v="1081" actId="6549"/>
        <pc:sldMkLst>
          <pc:docMk/>
          <pc:sldMk cId="3060844318" sldId="292"/>
        </pc:sldMkLst>
        <pc:spChg chg="mod">
          <ac:chgData name="Marieke Bakema" userId="e5030784372e3974" providerId="LiveId" clId="{98685506-75A4-4E06-BA79-8AC5BDB34771}" dt="2024-05-24T09:24:12.703" v="1081" actId="6549"/>
          <ac:spMkLst>
            <pc:docMk/>
            <pc:sldMk cId="3060844318" sldId="292"/>
            <ac:spMk id="2" creationId="{C251C02A-3B95-521E-B5F0-A8A5643FC89E}"/>
          </ac:spMkLst>
        </pc:spChg>
      </pc:sldChg>
      <pc:sldChg chg="modSp mod">
        <pc:chgData name="Marieke Bakema" userId="e5030784372e3974" providerId="LiveId" clId="{98685506-75A4-4E06-BA79-8AC5BDB34771}" dt="2024-05-24T11:17:53.770" v="1711" actId="2711"/>
        <pc:sldMkLst>
          <pc:docMk/>
          <pc:sldMk cId="2517716085" sldId="293"/>
        </pc:sldMkLst>
        <pc:spChg chg="mod">
          <ac:chgData name="Marieke Bakema" userId="e5030784372e3974" providerId="LiveId" clId="{98685506-75A4-4E06-BA79-8AC5BDB34771}" dt="2024-05-24T11:17:53.770" v="1711" actId="2711"/>
          <ac:spMkLst>
            <pc:docMk/>
            <pc:sldMk cId="2517716085" sldId="293"/>
            <ac:spMk id="2" creationId="{C251C02A-3B95-521E-B5F0-A8A5643FC89E}"/>
          </ac:spMkLst>
        </pc:spChg>
      </pc:sldChg>
      <pc:sldChg chg="modSp mod modNotesTx">
        <pc:chgData name="Marieke Bakema" userId="e5030784372e3974" providerId="LiveId" clId="{98685506-75A4-4E06-BA79-8AC5BDB34771}" dt="2024-05-24T11:13:10.421" v="1618" actId="20577"/>
        <pc:sldMkLst>
          <pc:docMk/>
          <pc:sldMk cId="385913248" sldId="294"/>
        </pc:sldMkLst>
        <pc:spChg chg="mod">
          <ac:chgData name="Marieke Bakema" userId="e5030784372e3974" providerId="LiveId" clId="{98685506-75A4-4E06-BA79-8AC5BDB34771}" dt="2024-05-24T09:34:22.366" v="1252" actId="6549"/>
          <ac:spMkLst>
            <pc:docMk/>
            <pc:sldMk cId="385913248" sldId="294"/>
            <ac:spMk id="2" creationId="{C251C02A-3B95-521E-B5F0-A8A5643FC89E}"/>
          </ac:spMkLst>
        </pc:spChg>
      </pc:sldChg>
      <pc:sldChg chg="modSp mod">
        <pc:chgData name="Marieke Bakema" userId="e5030784372e3974" providerId="LiveId" clId="{98685506-75A4-4E06-BA79-8AC5BDB34771}" dt="2024-05-24T09:33:59.675" v="1217" actId="6549"/>
        <pc:sldMkLst>
          <pc:docMk/>
          <pc:sldMk cId="228136262" sldId="295"/>
        </pc:sldMkLst>
        <pc:spChg chg="mod">
          <ac:chgData name="Marieke Bakema" userId="e5030784372e3974" providerId="LiveId" clId="{98685506-75A4-4E06-BA79-8AC5BDB34771}" dt="2024-05-24T09:33:59.675" v="1217" actId="6549"/>
          <ac:spMkLst>
            <pc:docMk/>
            <pc:sldMk cId="228136262" sldId="295"/>
            <ac:spMk id="2" creationId="{C251C02A-3B95-521E-B5F0-A8A5643FC89E}"/>
          </ac:spMkLst>
        </pc:spChg>
      </pc:sldChg>
      <pc:sldChg chg="modSp mod modNotesTx">
        <pc:chgData name="Marieke Bakema" userId="e5030784372e3974" providerId="LiveId" clId="{98685506-75A4-4E06-BA79-8AC5BDB34771}" dt="2024-05-24T11:21:02.095" v="2153" actId="20577"/>
        <pc:sldMkLst>
          <pc:docMk/>
          <pc:sldMk cId="1768368936" sldId="296"/>
        </pc:sldMkLst>
        <pc:spChg chg="mod">
          <ac:chgData name="Marieke Bakema" userId="e5030784372e3974" providerId="LiveId" clId="{98685506-75A4-4E06-BA79-8AC5BDB34771}" dt="2024-05-24T11:19:36.138" v="1983" actId="6549"/>
          <ac:spMkLst>
            <pc:docMk/>
            <pc:sldMk cId="1768368936" sldId="296"/>
            <ac:spMk id="2" creationId="{C251C02A-3B95-521E-B5F0-A8A5643FC89E}"/>
          </ac:spMkLst>
        </pc:spChg>
      </pc:sldChg>
      <pc:sldChg chg="modSp mod">
        <pc:chgData name="Marieke Bakema" userId="e5030784372e3974" providerId="LiveId" clId="{98685506-75A4-4E06-BA79-8AC5BDB34771}" dt="2024-05-24T11:25:46.280" v="2266" actId="20577"/>
        <pc:sldMkLst>
          <pc:docMk/>
          <pc:sldMk cId="2232295723" sldId="297"/>
        </pc:sldMkLst>
        <pc:spChg chg="mod">
          <ac:chgData name="Marieke Bakema" userId="e5030784372e3974" providerId="LiveId" clId="{98685506-75A4-4E06-BA79-8AC5BDB34771}" dt="2024-05-24T11:25:46.280" v="2266" actId="20577"/>
          <ac:spMkLst>
            <pc:docMk/>
            <pc:sldMk cId="2232295723" sldId="297"/>
            <ac:spMk id="2" creationId="{C251C02A-3B95-521E-B5F0-A8A5643FC89E}"/>
          </ac:spMkLst>
        </pc:spChg>
      </pc:sldChg>
      <pc:sldChg chg="modSp mod modNotesTx">
        <pc:chgData name="Marieke Bakema" userId="e5030784372e3974" providerId="LiveId" clId="{98685506-75A4-4E06-BA79-8AC5BDB34771}" dt="2024-05-24T11:29:30.477" v="2659" actId="20577"/>
        <pc:sldMkLst>
          <pc:docMk/>
          <pc:sldMk cId="2037585479" sldId="298"/>
        </pc:sldMkLst>
        <pc:spChg chg="mod">
          <ac:chgData name="Marieke Bakema" userId="e5030784372e3974" providerId="LiveId" clId="{98685506-75A4-4E06-BA79-8AC5BDB34771}" dt="2024-05-24T11:28:36.395" v="2471" actId="6549"/>
          <ac:spMkLst>
            <pc:docMk/>
            <pc:sldMk cId="2037585479" sldId="298"/>
            <ac:spMk id="2" creationId="{C251C02A-3B95-521E-B5F0-A8A5643FC89E}"/>
          </ac:spMkLst>
        </pc:spChg>
      </pc:sldChg>
      <pc:sldChg chg="addSp modSp add mod">
        <pc:chgData name="Marieke Bakema" userId="e5030784372e3974" providerId="LiveId" clId="{98685506-75A4-4E06-BA79-8AC5BDB34771}" dt="2024-05-24T09:04:49.219" v="258" actId="207"/>
        <pc:sldMkLst>
          <pc:docMk/>
          <pc:sldMk cId="1214294358" sldId="299"/>
        </pc:sldMkLst>
        <pc:spChg chg="mod">
          <ac:chgData name="Marieke Bakema" userId="e5030784372e3974" providerId="LiveId" clId="{98685506-75A4-4E06-BA79-8AC5BDB34771}" dt="2024-05-24T08:50:13.843" v="91" actId="14100"/>
          <ac:spMkLst>
            <pc:docMk/>
            <pc:sldMk cId="1214294358" sldId="299"/>
            <ac:spMk id="2" creationId="{00000000-0000-0000-0000-000000000000}"/>
          </ac:spMkLst>
        </pc:spChg>
        <pc:spChg chg="add mod">
          <ac:chgData name="Marieke Bakema" userId="e5030784372e3974" providerId="LiveId" clId="{98685506-75A4-4E06-BA79-8AC5BDB34771}" dt="2024-05-24T09:03:46.574" v="112" actId="1076"/>
          <ac:spMkLst>
            <pc:docMk/>
            <pc:sldMk cId="1214294358" sldId="299"/>
            <ac:spMk id="4" creationId="{04B74E5B-8C3C-02CB-9EF1-39D51AF76874}"/>
          </ac:spMkLst>
        </pc:spChg>
        <pc:spChg chg="add mod">
          <ac:chgData name="Marieke Bakema" userId="e5030784372e3974" providerId="LiveId" clId="{98685506-75A4-4E06-BA79-8AC5BDB34771}" dt="2024-05-24T09:03:53.402" v="113" actId="1076"/>
          <ac:spMkLst>
            <pc:docMk/>
            <pc:sldMk cId="1214294358" sldId="299"/>
            <ac:spMk id="7" creationId="{56AE36D4-CD55-F61D-5F4D-99A9B8695711}"/>
          </ac:spMkLst>
        </pc:spChg>
        <pc:spChg chg="add mod">
          <ac:chgData name="Marieke Bakema" userId="e5030784372e3974" providerId="LiveId" clId="{98685506-75A4-4E06-BA79-8AC5BDB34771}" dt="2024-05-24T09:04:49.219" v="258" actId="207"/>
          <ac:spMkLst>
            <pc:docMk/>
            <pc:sldMk cId="1214294358" sldId="299"/>
            <ac:spMk id="10" creationId="{6785A0A4-0598-3A22-CFE2-8243534B8858}"/>
          </ac:spMkLst>
        </pc:spChg>
        <pc:picChg chg="add mod">
          <ac:chgData name="Marieke Bakema" userId="e5030784372e3974" providerId="LiveId" clId="{98685506-75A4-4E06-BA79-8AC5BDB34771}" dt="2024-05-24T09:02:43.575" v="108" actId="1076"/>
          <ac:picMkLst>
            <pc:docMk/>
            <pc:sldMk cId="1214294358" sldId="299"/>
            <ac:picMk id="9" creationId="{3C2190C4-0DAD-0978-4582-9AE19E0ED805}"/>
          </ac:picMkLst>
        </pc:picChg>
      </pc:sldChg>
      <pc:sldChg chg="modSp add mod">
        <pc:chgData name="Marieke Bakema" userId="e5030784372e3974" providerId="LiveId" clId="{98685506-75A4-4E06-BA79-8AC5BDB34771}" dt="2024-05-24T09:23:01.264" v="973" actId="14100"/>
        <pc:sldMkLst>
          <pc:docMk/>
          <pc:sldMk cId="1738691315" sldId="300"/>
        </pc:sldMkLst>
        <pc:spChg chg="mod">
          <ac:chgData name="Marieke Bakema" userId="e5030784372e3974" providerId="LiveId" clId="{98685506-75A4-4E06-BA79-8AC5BDB34771}" dt="2024-05-24T09:23:01.264" v="973" actId="14100"/>
          <ac:spMkLst>
            <pc:docMk/>
            <pc:sldMk cId="1738691315" sldId="300"/>
            <ac:spMk id="2" creationId="{C251C02A-3B95-521E-B5F0-A8A5643FC89E}"/>
          </ac:spMkLst>
        </pc:spChg>
      </pc:sldChg>
      <pc:sldChg chg="addSp delSp modSp add mod modNotesTx">
        <pc:chgData name="Marieke Bakema" userId="e5030784372e3974" providerId="LiveId" clId="{98685506-75A4-4E06-BA79-8AC5BDB34771}" dt="2024-05-24T11:38:51.906" v="3159" actId="20577"/>
        <pc:sldMkLst>
          <pc:docMk/>
          <pc:sldMk cId="3591083696" sldId="301"/>
        </pc:sldMkLst>
        <pc:spChg chg="del mod">
          <ac:chgData name="Marieke Bakema" userId="e5030784372e3974" providerId="LiveId" clId="{98685506-75A4-4E06-BA79-8AC5BDB34771}" dt="2024-05-24T11:31:07.629" v="2740" actId="478"/>
          <ac:spMkLst>
            <pc:docMk/>
            <pc:sldMk cId="3591083696" sldId="301"/>
            <ac:spMk id="2" creationId="{C251C02A-3B95-521E-B5F0-A8A5643FC89E}"/>
          </ac:spMkLst>
        </pc:spChg>
        <pc:spChg chg="add mod">
          <ac:chgData name="Marieke Bakema" userId="e5030784372e3974" providerId="LiveId" clId="{98685506-75A4-4E06-BA79-8AC5BDB34771}" dt="2024-05-24T11:31:28.059" v="2744" actId="14100"/>
          <ac:spMkLst>
            <pc:docMk/>
            <pc:sldMk cId="3591083696" sldId="301"/>
            <ac:spMk id="3" creationId="{B3E6C665-5A3B-F3F7-39D0-14F6FED7C09E}"/>
          </ac:spMkLst>
        </pc:spChg>
        <pc:spChg chg="add mod">
          <ac:chgData name="Marieke Bakema" userId="e5030784372e3974" providerId="LiveId" clId="{98685506-75A4-4E06-BA79-8AC5BDB34771}" dt="2024-05-24T11:36:02.985" v="2770" actId="255"/>
          <ac:spMkLst>
            <pc:docMk/>
            <pc:sldMk cId="3591083696" sldId="301"/>
            <ac:spMk id="5" creationId="{D185C563-BAF5-DC4F-7677-5FABFE487D09}"/>
          </ac:spMkLst>
        </pc:spChg>
        <pc:spChg chg="add mod">
          <ac:chgData name="Marieke Bakema" userId="e5030784372e3974" providerId="LiveId" clId="{98685506-75A4-4E06-BA79-8AC5BDB34771}" dt="2024-05-24T11:37:07.409" v="2803" actId="1076"/>
          <ac:spMkLst>
            <pc:docMk/>
            <pc:sldMk cId="3591083696" sldId="301"/>
            <ac:spMk id="6" creationId="{C84B1238-A7B1-A1AC-B7F5-D70815CF4DD0}"/>
          </ac:spMkLst>
        </pc:spChg>
        <pc:spChg chg="add mod">
          <ac:chgData name="Marieke Bakema" userId="e5030784372e3974" providerId="LiveId" clId="{98685506-75A4-4E06-BA79-8AC5BDB34771}" dt="2024-05-24T11:37:02.145" v="2802" actId="1076"/>
          <ac:spMkLst>
            <pc:docMk/>
            <pc:sldMk cId="3591083696" sldId="301"/>
            <ac:spMk id="7" creationId="{A6D648DC-817E-7E71-08C7-20FF7C9015C1}"/>
          </ac:spMkLst>
        </pc:spChg>
        <pc:picChg chg="add mod">
          <ac:chgData name="Marieke Bakema" userId="e5030784372e3974" providerId="LiveId" clId="{98685506-75A4-4E06-BA79-8AC5BDB34771}" dt="2024-05-24T11:35:24.987" v="2756" actId="1076"/>
          <ac:picMkLst>
            <pc:docMk/>
            <pc:sldMk cId="3591083696" sldId="301"/>
            <ac:picMk id="2050" creationId="{87FAA00E-EEAF-4D05-F430-D433F2422405}"/>
          </ac:picMkLst>
        </pc:picChg>
        <pc:picChg chg="add mod">
          <ac:chgData name="Marieke Bakema" userId="e5030784372e3974" providerId="LiveId" clId="{98685506-75A4-4E06-BA79-8AC5BDB34771}" dt="2024-05-24T11:35:29.404" v="2757" actId="1076"/>
          <ac:picMkLst>
            <pc:docMk/>
            <pc:sldMk cId="3591083696" sldId="301"/>
            <ac:picMk id="2052" creationId="{6C464FEB-99FB-8BDC-B063-ADD86FCF8146}"/>
          </ac:picMkLst>
        </pc:picChg>
        <pc:picChg chg="add mod">
          <ac:chgData name="Marieke Bakema" userId="e5030784372e3974" providerId="LiveId" clId="{98685506-75A4-4E06-BA79-8AC5BDB34771}" dt="2024-05-24T11:35:33.727" v="2758" actId="1076"/>
          <ac:picMkLst>
            <pc:docMk/>
            <pc:sldMk cId="3591083696" sldId="301"/>
            <ac:picMk id="2054" creationId="{118923AA-8C26-FC29-5B54-08F968A0E74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5A421-64FC-4CCE-B646-3098FD88AFB3}" type="datetimeFigureOut">
              <a:rPr lang="nl-NL" smtClean="0"/>
              <a:t>24-5-2024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9B813E-8885-4FDB-8795-A4B9246ECEEB}" type="slidenum">
              <a:rPr lang="nl-NL" smtClean="0"/>
              <a:t>‹nr.›</a:t>
            </a:fld>
            <a:endParaRPr lang="nl-NL"/>
          </a:p>
        </p:txBody>
      </p:sp>
    </p:spTree>
    <p:extLst>
      <p:ext uri="{BB962C8B-B14F-4D97-AF65-F5344CB8AC3E}">
        <p14:creationId xmlns:p14="http://schemas.microsoft.com/office/powerpoint/2010/main" val="1840120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15.30</a:t>
            </a:r>
          </a:p>
        </p:txBody>
      </p:sp>
      <p:sp>
        <p:nvSpPr>
          <p:cNvPr id="4" name="Tijdelijke aanduiding voor dianummer 3"/>
          <p:cNvSpPr>
            <a:spLocks noGrp="1"/>
          </p:cNvSpPr>
          <p:nvPr>
            <p:ph type="sldNum" sz="quarter" idx="10"/>
          </p:nvPr>
        </p:nvSpPr>
        <p:spPr/>
        <p:txBody>
          <a:bodyPr/>
          <a:lstStyle/>
          <a:p>
            <a:fld id="{4541917C-CBFA-4FC3-8281-D5F6EA7E6A85}" type="slidenum">
              <a:rPr lang="nl-NL" smtClean="0"/>
              <a:t>1</a:t>
            </a:fld>
            <a:endParaRPr lang="nl-NL"/>
          </a:p>
        </p:txBody>
      </p:sp>
    </p:spTree>
    <p:extLst>
      <p:ext uri="{BB962C8B-B14F-4D97-AF65-F5344CB8AC3E}">
        <p14:creationId xmlns:p14="http://schemas.microsoft.com/office/powerpoint/2010/main" val="2616929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10</a:t>
            </a:fld>
            <a:endParaRPr lang="nl-NL"/>
          </a:p>
        </p:txBody>
      </p:sp>
    </p:spTree>
    <p:extLst>
      <p:ext uri="{BB962C8B-B14F-4D97-AF65-F5344CB8AC3E}">
        <p14:creationId xmlns:p14="http://schemas.microsoft.com/office/powerpoint/2010/main" val="875286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 techniek is heel veel werk te vinden. Als je een technische opleiding doet vind je heel snel werk en ga je ook snel meer verdienen. Met een economische opleiding is dat moeilijker.</a:t>
            </a:r>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11</a:t>
            </a:fld>
            <a:endParaRPr lang="nl-NL"/>
          </a:p>
        </p:txBody>
      </p:sp>
    </p:spTree>
    <p:extLst>
      <p:ext uri="{BB962C8B-B14F-4D97-AF65-F5344CB8AC3E}">
        <p14:creationId xmlns:p14="http://schemas.microsoft.com/office/powerpoint/2010/main" val="1116321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 techniek is heel veel werk te vinden. Als je een technische opleiding doet vind je heel snel werk en ga je ook snel veel verdienen. </a:t>
            </a:r>
          </a:p>
          <a:p>
            <a:endParaRPr lang="nl-NL" dirty="0"/>
          </a:p>
          <a:p>
            <a:r>
              <a:rPr lang="nl-NL" dirty="0"/>
              <a:t>Ook in de zorg zijn veel mensen worden. Op mbo niveau zijn veel leuke opleidingen te vinden in de zorg op alle </a:t>
            </a:r>
            <a:r>
              <a:rPr lang="nl-NL" dirty="0" err="1"/>
              <a:t>niveau’s</a:t>
            </a:r>
            <a:endParaRPr lang="nl-NL" dirty="0"/>
          </a:p>
          <a:p>
            <a:endParaRPr lang="nl-NL" dirty="0"/>
          </a:p>
          <a:p>
            <a:r>
              <a:rPr lang="nl-NL" dirty="0"/>
              <a:t>In het onderwijs zijn mensen hard nodig. Op mbo niveau kan je een opleiding tot </a:t>
            </a:r>
            <a:r>
              <a:rPr lang="nl-NL"/>
              <a:t>onderwijsassistent volgen.</a:t>
            </a:r>
            <a:endParaRPr lang="nl-NL" dirty="0"/>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12</a:t>
            </a:fld>
            <a:endParaRPr lang="nl-NL"/>
          </a:p>
        </p:txBody>
      </p:sp>
    </p:spTree>
    <p:extLst>
      <p:ext uri="{BB962C8B-B14F-4D97-AF65-F5344CB8AC3E}">
        <p14:creationId xmlns:p14="http://schemas.microsoft.com/office/powerpoint/2010/main" val="2855417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15.30</a:t>
            </a:r>
          </a:p>
        </p:txBody>
      </p:sp>
      <p:sp>
        <p:nvSpPr>
          <p:cNvPr id="4" name="Tijdelijke aanduiding voor dianummer 3"/>
          <p:cNvSpPr>
            <a:spLocks noGrp="1"/>
          </p:cNvSpPr>
          <p:nvPr>
            <p:ph type="sldNum" sz="quarter" idx="10"/>
          </p:nvPr>
        </p:nvSpPr>
        <p:spPr/>
        <p:txBody>
          <a:bodyPr/>
          <a:lstStyle/>
          <a:p>
            <a:fld id="{4541917C-CBFA-4FC3-8281-D5F6EA7E6A85}" type="slidenum">
              <a:rPr lang="nl-NL" smtClean="0"/>
              <a:t>2</a:t>
            </a:fld>
            <a:endParaRPr lang="nl-NL"/>
          </a:p>
        </p:txBody>
      </p:sp>
    </p:spTree>
    <p:extLst>
      <p:ext uri="{BB962C8B-B14F-4D97-AF65-F5344CB8AC3E}">
        <p14:creationId xmlns:p14="http://schemas.microsoft.com/office/powerpoint/2010/main" val="125233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3</a:t>
            </a:fld>
            <a:endParaRPr lang="nl-NL"/>
          </a:p>
        </p:txBody>
      </p:sp>
    </p:spTree>
    <p:extLst>
      <p:ext uri="{BB962C8B-B14F-4D97-AF65-F5344CB8AC3E}">
        <p14:creationId xmlns:p14="http://schemas.microsoft.com/office/powerpoint/2010/main" val="4121239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4</a:t>
            </a:fld>
            <a:endParaRPr lang="nl-NL"/>
          </a:p>
        </p:txBody>
      </p:sp>
    </p:spTree>
    <p:extLst>
      <p:ext uri="{BB962C8B-B14F-4D97-AF65-F5344CB8AC3E}">
        <p14:creationId xmlns:p14="http://schemas.microsoft.com/office/powerpoint/2010/main" val="2980830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Bij start en na 10 jaar vaker werk, vaste baan, hoger uurloon, hoger jaarinkomen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Meer dan helft blijft bij leerbedrijf werken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Ook grote verschillen bij dezelfde opleiding </a:t>
            </a:r>
          </a:p>
          <a:p>
            <a:pPr algn="l" rtl="0" fontAlgn="base"/>
            <a:r>
              <a:rPr lang="nl-NL" sz="1800" b="0" i="0" dirty="0">
                <a:solidFill>
                  <a:srgbClr val="000000"/>
                </a:solidFill>
                <a:effectLst/>
                <a:latin typeface="Arial" panose="020B0604020202020204" pitchFamily="34" charset="0"/>
              </a:rPr>
              <a:t>Bij procesoperator B heeft na </a:t>
            </a:r>
            <a:r>
              <a:rPr lang="nl-NL" sz="1800" b="0" i="0" dirty="0" err="1">
                <a:solidFill>
                  <a:srgbClr val="000000"/>
                </a:solidFill>
                <a:effectLst/>
                <a:latin typeface="Arial" panose="020B0604020202020204" pitchFamily="34" charset="0"/>
              </a:rPr>
              <a:t>bbl</a:t>
            </a:r>
            <a:r>
              <a:rPr lang="nl-NL" sz="1800" b="0" i="0" dirty="0">
                <a:solidFill>
                  <a:srgbClr val="000000"/>
                </a:solidFill>
                <a:effectLst/>
                <a:latin typeface="Arial" panose="020B0604020202020204" pitchFamily="34" charset="0"/>
              </a:rPr>
              <a:t> 83% vaste baan, maar na bol 41% </a:t>
            </a:r>
            <a:endParaRPr lang="nl-NL" b="0" i="0" dirty="0">
              <a:solidFill>
                <a:srgbClr val="000000"/>
              </a:solidFill>
              <a:effectLst/>
              <a:latin typeface="Segoe UI" panose="020B0502040204020203" pitchFamily="34" charset="0"/>
            </a:endParaRPr>
          </a:p>
          <a:p>
            <a:pPr algn="l" rtl="0" fontAlgn="base"/>
            <a:r>
              <a:rPr lang="nl-NL" sz="1800" b="0" i="0" dirty="0">
                <a:solidFill>
                  <a:srgbClr val="000000"/>
                </a:solidFill>
                <a:effectLst/>
                <a:latin typeface="Arial" panose="020B0604020202020204" pitchFamily="34" charset="0"/>
              </a:rPr>
              <a:t> </a:t>
            </a:r>
            <a:endParaRPr lang="nl-NL" b="0" i="0" dirty="0">
              <a:solidFill>
                <a:srgbClr val="000000"/>
              </a:solidFill>
              <a:effectLst/>
              <a:latin typeface="Segoe UI" panose="020B0502040204020203" pitchFamily="34" charset="0"/>
            </a:endParaRPr>
          </a:p>
          <a:p>
            <a:pPr algn="l" rtl="0" fontAlgn="base"/>
            <a:r>
              <a:rPr lang="nl-NL" sz="1800" b="0" i="0" dirty="0">
                <a:solidFill>
                  <a:srgbClr val="000000"/>
                </a:solidFill>
                <a:effectLst/>
                <a:latin typeface="Arial" panose="020B0604020202020204" pitchFamily="34" charset="0"/>
              </a:rPr>
              <a:t>Allerlei mogelijke verklaringen: </a:t>
            </a:r>
            <a:endParaRPr lang="nl-NL"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Meer werkervaring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Binding met het leerbedrijf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Groter leereffect duaal onderwijs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Verschillen in voorkeuren, motivatie en persoonskenmerken </a:t>
            </a:r>
          </a:p>
          <a:p>
            <a:pPr algn="l" rtl="0" fontAlgn="base">
              <a:buFont typeface="Arial" panose="020B0604020202020204" pitchFamily="34" charset="0"/>
              <a:buChar char="•"/>
            </a:pPr>
            <a:r>
              <a:rPr lang="nl-NL" sz="1800" b="0" i="0" dirty="0">
                <a:solidFill>
                  <a:srgbClr val="000000"/>
                </a:solidFill>
                <a:effectLst/>
                <a:latin typeface="Arial" panose="020B0604020202020204" pitchFamily="34" charset="0"/>
              </a:rPr>
              <a:t>Maar: na bol wordt wel vaker door gestudeerd </a:t>
            </a:r>
          </a:p>
          <a:p>
            <a:pPr algn="l" rtl="0" fontAlgn="base"/>
            <a:r>
              <a:rPr lang="nl-NL" sz="1800" b="0" i="0" dirty="0">
                <a:solidFill>
                  <a:srgbClr val="000000"/>
                </a:solidFill>
                <a:effectLst/>
                <a:latin typeface="Arial" panose="020B0604020202020204" pitchFamily="34" charset="0"/>
              </a:rPr>
              <a:t> </a:t>
            </a:r>
            <a:endParaRPr lang="nl-NL" b="0" i="0" dirty="0">
              <a:solidFill>
                <a:srgbClr val="000000"/>
              </a:solidFill>
              <a:effectLst/>
              <a:latin typeface="Segoe UI" panose="020B0502040204020203" pitchFamily="34" charset="0"/>
            </a:endParaRPr>
          </a:p>
          <a:p>
            <a:endParaRPr lang="nl-NL" dirty="0"/>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5</a:t>
            </a:fld>
            <a:endParaRPr lang="nl-NL"/>
          </a:p>
        </p:txBody>
      </p:sp>
    </p:spTree>
    <p:extLst>
      <p:ext uri="{BB962C8B-B14F-4D97-AF65-F5344CB8AC3E}">
        <p14:creationId xmlns:p14="http://schemas.microsoft.com/office/powerpoint/2010/main" val="18092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6</a:t>
            </a:fld>
            <a:endParaRPr lang="nl-NL"/>
          </a:p>
        </p:txBody>
      </p:sp>
    </p:spTree>
    <p:extLst>
      <p:ext uri="{BB962C8B-B14F-4D97-AF65-F5344CB8AC3E}">
        <p14:creationId xmlns:p14="http://schemas.microsoft.com/office/powerpoint/2010/main" val="2279067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timmerman heeft een hele goede kans op stage en bijna iedereen vindt direct na de opleiding werk (93%). Voor studenten die een administratieve opleiding op niveau 2 doen is het wat lastiger om snel werk te vinden (61%) omdat door digitalisering heel veel werkzaamheden overgenomen worden door de computer. Er zijn dus minder mensen nodig.</a:t>
            </a:r>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7</a:t>
            </a:fld>
            <a:endParaRPr lang="nl-NL"/>
          </a:p>
        </p:txBody>
      </p:sp>
    </p:spTree>
    <p:extLst>
      <p:ext uri="{BB962C8B-B14F-4D97-AF65-F5344CB8AC3E}">
        <p14:creationId xmlns:p14="http://schemas.microsoft.com/office/powerpoint/2010/main" val="689120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8</a:t>
            </a:fld>
            <a:endParaRPr lang="nl-NL"/>
          </a:p>
        </p:txBody>
      </p:sp>
    </p:spTree>
    <p:extLst>
      <p:ext uri="{BB962C8B-B14F-4D97-AF65-F5344CB8AC3E}">
        <p14:creationId xmlns:p14="http://schemas.microsoft.com/office/powerpoint/2010/main" val="3016917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Medewerkers kinderopvang: 92% heeft snel werk na afstuderen en het startsalaris is 15 euro per uur</a:t>
            </a:r>
          </a:p>
          <a:p>
            <a:r>
              <a:rPr lang="nl-NL" dirty="0"/>
              <a:t>Kapper: 71% heeft snel werk en het startsalaris is 11 euro per uur.</a:t>
            </a:r>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9</a:t>
            </a:fld>
            <a:endParaRPr lang="nl-NL"/>
          </a:p>
        </p:txBody>
      </p:sp>
    </p:spTree>
    <p:extLst>
      <p:ext uri="{BB962C8B-B14F-4D97-AF65-F5344CB8AC3E}">
        <p14:creationId xmlns:p14="http://schemas.microsoft.com/office/powerpoint/2010/main" val="26207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96117-A271-D5FB-66D5-E7165EF4FF1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A88B39A-281F-0816-BAD2-97F8C436A7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204489E-E65B-A95A-85A3-9DF647AEAC47}"/>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F55C9C5F-FAFF-8469-E2B0-F086FA8964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C95EC7C-2250-05DB-95F5-2EE04F7EF0DF}"/>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274141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4BC9C7-1D63-6763-19FD-518571A42B7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C0043F2-43BA-DF62-45AD-1D7F3F98CB2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47178-3659-859F-E9B1-6659698C2432}"/>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1D79476C-9273-204F-C0AC-7B010F062A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A808D3-6BF3-7859-207F-F7575C8D272D}"/>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05165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B4A2EC3-E1AE-3B53-4D2C-207EA336928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56DDFE9-1B39-6900-A2AE-FF6F265F0F1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34B366B-C1D1-1EC4-22DE-ADEBC2D4A520}"/>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8420BAD5-5B6E-1AC9-5C0B-DF99D9EF4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1B208BE-9416-AE65-1DB2-6C1DD6250156}"/>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214613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2E9D1-27A6-4C4A-9F84-1F3A01D499C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85E2CB3-A199-7A25-2B66-B56745C166F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551AC1C-D345-8984-E6F8-E02FBBFE26FE}"/>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197D9A10-7ED1-33F3-E872-30A41116FC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2BC05F-DB6E-C2EF-1B0B-66CD7F321315}"/>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251687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D7A2C-C138-9DC6-54AA-1843F02F50F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5C48663-2A19-F866-E961-8F512EBF2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AD8688F-DD02-B204-668B-292166E75A24}"/>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29BB9976-8E81-72EF-A4B8-1BF098B052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2D0BFEF-75B3-11C6-0E0E-BFB68ADADBDC}"/>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69125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2D16BE-5877-899B-4199-9869F6C1E5B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FFA5EB5-C981-6AC8-A03E-05FCAFA1646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AB15091-9C6B-E4E0-55A9-3CC9F9BBCFA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E471B04-A5E9-7A64-FB1D-B2A11D78CF47}"/>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6" name="Tijdelijke aanduiding voor voettekst 5">
            <a:extLst>
              <a:ext uri="{FF2B5EF4-FFF2-40B4-BE49-F238E27FC236}">
                <a16:creationId xmlns:a16="http://schemas.microsoft.com/office/drawing/2014/main" id="{3BC786B1-81D8-E4EF-993A-D4FD2B879E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B63AD60-C95D-F5BC-5D13-B466CC3111F0}"/>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17197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293D6-F648-0ABD-6ECF-D158770D030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2CDD626-15F5-F7B7-8EFB-8B144B5EAC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0F182C6-948F-EE62-BB0F-78BADD2CF41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D9A16D2-DA88-5E3F-59BA-ABAD41B2C4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B34C8D7-3FF9-3DE1-F471-8E8EC7B763A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DB6377F-274B-C14F-C4A2-2610059E9E5B}"/>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8" name="Tijdelijke aanduiding voor voettekst 7">
            <a:extLst>
              <a:ext uri="{FF2B5EF4-FFF2-40B4-BE49-F238E27FC236}">
                <a16:creationId xmlns:a16="http://schemas.microsoft.com/office/drawing/2014/main" id="{A85A2D54-FB47-E594-2102-709387A21BC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D6A9D4B-A03D-59CF-5C72-D4E499FBD9B9}"/>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142492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80C085-93AC-8D2A-0B85-1FE26486EC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76AD74F-ACF4-3876-D9F6-BA2924761ECF}"/>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4" name="Tijdelijke aanduiding voor voettekst 3">
            <a:extLst>
              <a:ext uri="{FF2B5EF4-FFF2-40B4-BE49-F238E27FC236}">
                <a16:creationId xmlns:a16="http://schemas.microsoft.com/office/drawing/2014/main" id="{DA8B7B21-13EA-8F95-F58A-77188B5BD3B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6158F37-FEB7-CAAA-F06B-FA76881BB04D}"/>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80459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C891BBC-EE45-D708-687D-6140EC06AB78}"/>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3" name="Tijdelijke aanduiding voor voettekst 2">
            <a:extLst>
              <a:ext uri="{FF2B5EF4-FFF2-40B4-BE49-F238E27FC236}">
                <a16:creationId xmlns:a16="http://schemas.microsoft.com/office/drawing/2014/main" id="{7F8B57A3-18A3-ACF5-6EEC-5AFCD0D2C04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5B630FF-B9ED-2B7B-F811-7E1EB9305FF6}"/>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3348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D80A0E-97EC-0BD4-AB38-D149C125F83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0B2BF3B-C3B4-2A50-5A45-398E992DB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4D7EC22-BD27-5E2E-74C7-C69A04EC4B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96744E2-2A85-F946-E41E-7DD2AF412A7C}"/>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6" name="Tijdelijke aanduiding voor voettekst 5">
            <a:extLst>
              <a:ext uri="{FF2B5EF4-FFF2-40B4-BE49-F238E27FC236}">
                <a16:creationId xmlns:a16="http://schemas.microsoft.com/office/drawing/2014/main" id="{EE73F650-2E71-537D-DF04-C1CB72FBE7D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0BF2FE6-1EA1-D461-F214-77F6729DBDB8}"/>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29477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4FE291-6AA4-6B5E-1237-A863B6DD427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F5A7536-2917-AB26-6365-7C45061F7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18DA56D-57CB-8628-B6B9-DDCD13CD4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1908791-9F78-DC6C-1CA2-DF6F34EB3E7D}"/>
              </a:ext>
            </a:extLst>
          </p:cNvPr>
          <p:cNvSpPr>
            <a:spLocks noGrp="1"/>
          </p:cNvSpPr>
          <p:nvPr>
            <p:ph type="dt" sz="half" idx="10"/>
          </p:nvPr>
        </p:nvSpPr>
        <p:spPr/>
        <p:txBody>
          <a:bodyPr/>
          <a:lstStyle/>
          <a:p>
            <a:fld id="{353EABC1-85B7-41DE-943B-6B52D4B0521F}" type="datetimeFigureOut">
              <a:rPr lang="nl-NL" smtClean="0"/>
              <a:t>24-5-2024</a:t>
            </a:fld>
            <a:endParaRPr lang="nl-NL"/>
          </a:p>
        </p:txBody>
      </p:sp>
      <p:sp>
        <p:nvSpPr>
          <p:cNvPr id="6" name="Tijdelijke aanduiding voor voettekst 5">
            <a:extLst>
              <a:ext uri="{FF2B5EF4-FFF2-40B4-BE49-F238E27FC236}">
                <a16:creationId xmlns:a16="http://schemas.microsoft.com/office/drawing/2014/main" id="{79876D5E-1790-A906-BF09-C40E8CEEB3D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CAF6F9-A1AF-C5CB-04AA-C9417E98F0FE}"/>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3469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F231F5-BE47-BE80-8B5E-55A08FA7A4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8F4FE1E-2FE2-F6AD-717D-9F3386310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6DDC4E-9417-6DF4-D6F2-9BA13BC7B5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EABC1-85B7-41DE-943B-6B52D4B0521F}" type="datetimeFigureOut">
              <a:rPr lang="nl-NL" smtClean="0"/>
              <a:t>24-5-2024</a:t>
            </a:fld>
            <a:endParaRPr lang="nl-NL"/>
          </a:p>
        </p:txBody>
      </p:sp>
      <p:sp>
        <p:nvSpPr>
          <p:cNvPr id="5" name="Tijdelijke aanduiding voor voettekst 4">
            <a:extLst>
              <a:ext uri="{FF2B5EF4-FFF2-40B4-BE49-F238E27FC236}">
                <a16:creationId xmlns:a16="http://schemas.microsoft.com/office/drawing/2014/main" id="{D24D4399-B37A-A493-E8B5-E9FBE3AD14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4C29B83-B98C-E4DF-A926-8A70170D5B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01FD2-C31F-49BB-BA49-5A58ADB5A75A}" type="slidenum">
              <a:rPr lang="nl-NL" smtClean="0"/>
              <a:t>‹nr.›</a:t>
            </a:fld>
            <a:endParaRPr lang="nl-NL"/>
          </a:p>
        </p:txBody>
      </p:sp>
    </p:spTree>
    <p:extLst>
      <p:ext uri="{BB962C8B-B14F-4D97-AF65-F5344CB8AC3E}">
        <p14:creationId xmlns:p14="http://schemas.microsoft.com/office/powerpoint/2010/main" val="188482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itta.uva.nl/projecten/school-oudercontact-lob-in-de-isk-85" TargetMode="External"/><Relationship Id="rId4" Type="http://schemas.openxmlformats.org/officeDocument/2006/relationships/hyperlink" Target="https://www.lowan.nl/vo/isk-en-het-nederlands-onderwijssystee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984475"/>
            <a:ext cx="11953774" cy="1955409"/>
          </a:xfrm>
        </p:spPr>
        <p:txBody>
          <a:bodyPr>
            <a:normAutofit fontScale="90000"/>
          </a:bodyPr>
          <a:lstStyle/>
          <a:p>
            <a:br>
              <a:rPr lang="nl-NL" sz="3200" dirty="0">
                <a:latin typeface="Arial Black" panose="020B0A04020102020204" pitchFamily="34" charset="0"/>
              </a:rPr>
            </a:br>
            <a:br>
              <a:rPr lang="nl-NL" sz="3200" dirty="0">
                <a:latin typeface="Arial Black" panose="020B0A04020102020204" pitchFamily="34" charset="0"/>
              </a:rPr>
            </a:br>
            <a:br>
              <a:rPr lang="nl-NL" sz="3200" dirty="0">
                <a:latin typeface="Arial Black" panose="020B0A04020102020204" pitchFamily="34" charset="0"/>
              </a:rPr>
            </a:br>
            <a:r>
              <a:rPr lang="nl-NL" sz="4900" dirty="0">
                <a:solidFill>
                  <a:srgbClr val="3D3466"/>
                </a:solidFill>
                <a:latin typeface="Arial Black"/>
              </a:rPr>
              <a:t>kansen op de arbeidsmarkt</a:t>
            </a:r>
            <a:br>
              <a:rPr lang="nl-NL" sz="6600" dirty="0">
                <a:latin typeface="Arial Black" panose="020B0A04020102020204" pitchFamily="34" charset="0"/>
              </a:rPr>
            </a:br>
            <a:endParaRPr lang="nl-NL" sz="4900" dirty="0">
              <a:solidFill>
                <a:srgbClr val="3D3466"/>
              </a:solidFill>
              <a:latin typeface="Arial Black" panose="020B0A04020102020204" pitchFamily="34" charset="0"/>
            </a:endParaRPr>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59735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fontScale="90000"/>
          </a:bodyPr>
          <a:lstStyle/>
          <a:p>
            <a:pPr algn="l"/>
            <a:r>
              <a:rPr lang="nl-NL" sz="2800" dirty="0">
                <a:solidFill>
                  <a:srgbClr val="3D3466"/>
                </a:solidFill>
                <a:latin typeface="Arial Black"/>
              </a:rPr>
              <a:t>Welke BBL opleiding op niveau 3 heeft het beste (start)salaris?</a:t>
            </a:r>
            <a:br>
              <a:rPr lang="nl-NL" sz="2800" dirty="0"/>
            </a:br>
            <a:br>
              <a:rPr lang="nl-NL" sz="2800" dirty="0"/>
            </a:br>
            <a:br>
              <a:rPr lang="nl-NL" sz="2800" dirty="0"/>
            </a:br>
            <a:r>
              <a:rPr lang="nl-NL" sz="2400" dirty="0">
                <a:solidFill>
                  <a:srgbClr val="3D3466"/>
                </a:solidFill>
                <a:latin typeface="Arial Black"/>
              </a:rPr>
              <a:t>Zitten: monteur elektrotechniek  </a:t>
            </a:r>
            <a:br>
              <a:rPr lang="nl-NL" sz="2400" dirty="0">
                <a:latin typeface="Arial" panose="020B0604020202020204" pitchFamily="34" charset="0"/>
                <a:cs typeface="Arial" panose="020B0604020202020204" pitchFamily="34" charset="0"/>
              </a:rPr>
            </a:br>
            <a:br>
              <a:rPr lang="nl-NL" sz="2400" dirty="0">
                <a:solidFill>
                  <a:srgbClr val="3D3466"/>
                </a:solidFill>
                <a:latin typeface="Arial Black"/>
              </a:rPr>
            </a:br>
            <a:r>
              <a:rPr lang="nl-NL" sz="2400" dirty="0">
                <a:solidFill>
                  <a:srgbClr val="3D3466"/>
                </a:solidFill>
                <a:latin typeface="Arial Black"/>
              </a:rPr>
              <a:t>Staan: commercieel medewerker</a:t>
            </a:r>
            <a:endParaRPr lang="nl-NL" sz="2400" dirty="0">
              <a:solidFill>
                <a:srgbClr val="3D3466"/>
              </a:solidFill>
              <a:latin typeface="Arial"/>
              <a:cs typeface="Arial"/>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23229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047592" y="1710812"/>
            <a:ext cx="9959163" cy="3038015"/>
          </a:xfrm>
        </p:spPr>
        <p:txBody>
          <a:bodyPr>
            <a:normAutofit fontScale="90000"/>
          </a:bodyPr>
          <a:lstStyle/>
          <a:p>
            <a:pPr algn="l"/>
            <a:r>
              <a:rPr lang="nl-NL" sz="2800" dirty="0">
                <a:solidFill>
                  <a:srgbClr val="3D3466"/>
                </a:solidFill>
                <a:latin typeface="Arial Black"/>
              </a:rPr>
              <a:t>Antwoord</a:t>
            </a:r>
            <a:br>
              <a:rPr lang="nl-NL" sz="2800" dirty="0"/>
            </a:br>
            <a:br>
              <a:rPr lang="nl-NL" sz="2800" dirty="0"/>
            </a:br>
            <a:r>
              <a:rPr lang="nl-NL" sz="2800" dirty="0">
                <a:solidFill>
                  <a:srgbClr val="3D3466"/>
                </a:solidFill>
                <a:latin typeface="Arial"/>
                <a:cs typeface="Arial"/>
              </a:rPr>
              <a:t>Mensen die de opleiding monteur </a:t>
            </a:r>
            <a:r>
              <a:rPr lang="nl-NL" sz="2800" dirty="0" err="1">
                <a:solidFill>
                  <a:srgbClr val="3D3466"/>
                </a:solidFill>
                <a:latin typeface="Arial"/>
                <a:cs typeface="Arial"/>
              </a:rPr>
              <a:t>electrotechniek</a:t>
            </a:r>
            <a:r>
              <a:rPr lang="nl-NL" sz="2800" dirty="0">
                <a:solidFill>
                  <a:srgbClr val="3D3466"/>
                </a:solidFill>
                <a:latin typeface="Arial"/>
                <a:cs typeface="Arial"/>
              </a:rPr>
              <a:t> hebben afgerond hebben het beste startsalaris en hebben een zeer goede kans op werk. </a:t>
            </a:r>
            <a:br>
              <a:rPr lang="nl-NL" sz="2800" dirty="0">
                <a:solidFill>
                  <a:srgbClr val="3D3466"/>
                </a:solidFill>
                <a:latin typeface="Arial"/>
                <a:cs typeface="Arial"/>
              </a:rPr>
            </a:br>
            <a:br>
              <a:rPr lang="nl-NL" sz="2800" dirty="0">
                <a:solidFill>
                  <a:srgbClr val="3D3466"/>
                </a:solidFill>
                <a:latin typeface="Arial"/>
                <a:cs typeface="Arial"/>
              </a:rPr>
            </a:br>
            <a:r>
              <a:rPr lang="nl-NL" sz="2800" dirty="0">
                <a:solidFill>
                  <a:srgbClr val="3D3466"/>
                </a:solidFill>
                <a:latin typeface="Arial"/>
                <a:cs typeface="Arial"/>
              </a:rPr>
              <a:t>Mensen met de opleiding commercieel medewerker verdienen aan het begin gemiddeld 12 euro per uur.</a:t>
            </a:r>
            <a:br>
              <a:rPr lang="nl-NL" sz="2800" dirty="0">
                <a:latin typeface="Arial" panose="020B0604020202020204" pitchFamily="34" charset="0"/>
                <a:cs typeface="Arial" panose="020B0604020202020204" pitchFamily="34" charset="0"/>
              </a:rPr>
            </a:br>
            <a:endParaRPr lang="nl-NL" sz="2400" dirty="0">
              <a:solidFill>
                <a:srgbClr val="000000"/>
              </a:solidFill>
              <a:latin typeface="Arial"/>
              <a:cs typeface="Arial"/>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03758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
        <p:nvSpPr>
          <p:cNvPr id="3" name="Tekstvak 2">
            <a:extLst>
              <a:ext uri="{FF2B5EF4-FFF2-40B4-BE49-F238E27FC236}">
                <a16:creationId xmlns:a16="http://schemas.microsoft.com/office/drawing/2014/main" id="{B3E6C665-5A3B-F3F7-39D0-14F6FED7C09E}"/>
              </a:ext>
            </a:extLst>
          </p:cNvPr>
          <p:cNvSpPr txBox="1"/>
          <p:nvPr/>
        </p:nvSpPr>
        <p:spPr>
          <a:xfrm>
            <a:off x="1222513" y="560439"/>
            <a:ext cx="9976429" cy="1200329"/>
          </a:xfrm>
          <a:prstGeom prst="rect">
            <a:avLst/>
          </a:prstGeom>
          <a:noFill/>
        </p:spPr>
        <p:txBody>
          <a:bodyPr wrap="square" rtlCol="0">
            <a:spAutoFit/>
          </a:bodyPr>
          <a:lstStyle/>
          <a:p>
            <a:r>
              <a:rPr lang="nl-NL" sz="2400" b="1" dirty="0">
                <a:solidFill>
                  <a:srgbClr val="3D3466"/>
                </a:solidFill>
                <a:latin typeface="Arial"/>
                <a:cs typeface="Arial"/>
              </a:rPr>
              <a:t>Beroepen/ sectoren waar heel veel mensen gevraagd worden!</a:t>
            </a:r>
            <a:br>
              <a:rPr lang="nl-NL" sz="2400" b="1" dirty="0">
                <a:solidFill>
                  <a:srgbClr val="3D3466"/>
                </a:solidFill>
                <a:latin typeface="Arial"/>
                <a:cs typeface="Arial"/>
              </a:rPr>
            </a:br>
            <a:br>
              <a:rPr lang="nl-NL" sz="2400" dirty="0">
                <a:solidFill>
                  <a:srgbClr val="3D3466"/>
                </a:solidFill>
                <a:latin typeface="Arial"/>
                <a:cs typeface="Arial"/>
              </a:rPr>
            </a:br>
            <a:endParaRPr lang="nl-NL" sz="2400" dirty="0"/>
          </a:p>
        </p:txBody>
      </p:sp>
      <p:pic>
        <p:nvPicPr>
          <p:cNvPr id="2050" name="Picture 2" descr="Didactief | Wat levert techniek op?">
            <a:extLst>
              <a:ext uri="{FF2B5EF4-FFF2-40B4-BE49-F238E27FC236}">
                <a16:creationId xmlns:a16="http://schemas.microsoft.com/office/drawing/2014/main" id="{87FAA00E-EEAF-4D05-F430-D433F24224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795" y="2751109"/>
            <a:ext cx="284797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ntwikkelingen in de gehandicaptenzorg in Noord-Holland - Nieuws Klik">
            <a:extLst>
              <a:ext uri="{FF2B5EF4-FFF2-40B4-BE49-F238E27FC236}">
                <a16:creationId xmlns:a16="http://schemas.microsoft.com/office/drawing/2014/main" id="{6C464FEB-99FB-8BDC-B063-ADD86FCF81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0413" y="2751109"/>
            <a:ext cx="2231923" cy="148794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Visma Advitrae | Vijf belangrijke trends en uitdagingen voor het Onderwijs  in 2021 - Visma">
            <a:extLst>
              <a:ext uri="{FF2B5EF4-FFF2-40B4-BE49-F238E27FC236}">
                <a16:creationId xmlns:a16="http://schemas.microsoft.com/office/drawing/2014/main" id="{118923AA-8C26-FC29-5B54-08F968A0E7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10650" y="2751108"/>
            <a:ext cx="4328579" cy="1487949"/>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D185C563-BAF5-DC4F-7677-5FABFE487D09}"/>
              </a:ext>
            </a:extLst>
          </p:cNvPr>
          <p:cNvSpPr txBox="1"/>
          <p:nvPr/>
        </p:nvSpPr>
        <p:spPr>
          <a:xfrm>
            <a:off x="1418901" y="2237460"/>
            <a:ext cx="1884481" cy="461665"/>
          </a:xfrm>
          <a:prstGeom prst="rect">
            <a:avLst/>
          </a:prstGeom>
          <a:noFill/>
        </p:spPr>
        <p:txBody>
          <a:bodyPr wrap="square" rtlCol="0">
            <a:spAutoFit/>
          </a:bodyPr>
          <a:lstStyle/>
          <a:p>
            <a:r>
              <a:rPr lang="nl-NL" sz="2400" dirty="0">
                <a:solidFill>
                  <a:srgbClr val="002060"/>
                </a:solidFill>
              </a:rPr>
              <a:t>techniek</a:t>
            </a:r>
          </a:p>
        </p:txBody>
      </p:sp>
      <p:sp>
        <p:nvSpPr>
          <p:cNvPr id="6" name="Tekstvak 5">
            <a:extLst>
              <a:ext uri="{FF2B5EF4-FFF2-40B4-BE49-F238E27FC236}">
                <a16:creationId xmlns:a16="http://schemas.microsoft.com/office/drawing/2014/main" id="{C84B1238-A7B1-A1AC-B7F5-D70815CF4DD0}"/>
              </a:ext>
            </a:extLst>
          </p:cNvPr>
          <p:cNvSpPr txBox="1"/>
          <p:nvPr/>
        </p:nvSpPr>
        <p:spPr>
          <a:xfrm>
            <a:off x="4894604" y="2237457"/>
            <a:ext cx="1884481" cy="461665"/>
          </a:xfrm>
          <a:prstGeom prst="rect">
            <a:avLst/>
          </a:prstGeom>
          <a:noFill/>
        </p:spPr>
        <p:txBody>
          <a:bodyPr wrap="square" rtlCol="0">
            <a:spAutoFit/>
          </a:bodyPr>
          <a:lstStyle/>
          <a:p>
            <a:r>
              <a:rPr lang="nl-NL" sz="2400" dirty="0">
                <a:solidFill>
                  <a:srgbClr val="002060"/>
                </a:solidFill>
              </a:rPr>
              <a:t>zorg</a:t>
            </a:r>
          </a:p>
        </p:txBody>
      </p:sp>
      <p:sp>
        <p:nvSpPr>
          <p:cNvPr id="7" name="Tekstvak 6">
            <a:extLst>
              <a:ext uri="{FF2B5EF4-FFF2-40B4-BE49-F238E27FC236}">
                <a16:creationId xmlns:a16="http://schemas.microsoft.com/office/drawing/2014/main" id="{A6D648DC-817E-7E71-08C7-20FF7C9015C1}"/>
              </a:ext>
            </a:extLst>
          </p:cNvPr>
          <p:cNvSpPr txBox="1"/>
          <p:nvPr/>
        </p:nvSpPr>
        <p:spPr>
          <a:xfrm>
            <a:off x="8888620" y="2237458"/>
            <a:ext cx="1884481" cy="461665"/>
          </a:xfrm>
          <a:prstGeom prst="rect">
            <a:avLst/>
          </a:prstGeom>
          <a:noFill/>
        </p:spPr>
        <p:txBody>
          <a:bodyPr wrap="square" rtlCol="0">
            <a:spAutoFit/>
          </a:bodyPr>
          <a:lstStyle/>
          <a:p>
            <a:r>
              <a:rPr lang="nl-NL" sz="2400" dirty="0">
                <a:solidFill>
                  <a:srgbClr val="002060"/>
                </a:solidFill>
              </a:rPr>
              <a:t>onderwijs</a:t>
            </a:r>
          </a:p>
        </p:txBody>
      </p:sp>
    </p:spTree>
    <p:extLst>
      <p:ext uri="{BB962C8B-B14F-4D97-AF65-F5344CB8AC3E}">
        <p14:creationId xmlns:p14="http://schemas.microsoft.com/office/powerpoint/2010/main" val="359108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54408" y="155875"/>
            <a:ext cx="10883184" cy="1102654"/>
          </a:xfrm>
        </p:spPr>
        <p:txBody>
          <a:bodyPr>
            <a:normAutofit fontScale="90000"/>
          </a:bodyPr>
          <a:lstStyle/>
          <a:p>
            <a:br>
              <a:rPr lang="nl-NL" sz="3200" dirty="0">
                <a:latin typeface="Arial Black" panose="020B0A04020102020204" pitchFamily="34" charset="0"/>
              </a:rPr>
            </a:br>
            <a:br>
              <a:rPr lang="nl-NL" sz="3200" dirty="0">
                <a:latin typeface="Arial Black" panose="020B0A04020102020204" pitchFamily="34" charset="0"/>
              </a:rPr>
            </a:br>
            <a:br>
              <a:rPr lang="nl-NL" sz="3200" dirty="0">
                <a:latin typeface="Arial Black" panose="020B0A04020102020204" pitchFamily="34" charset="0"/>
              </a:rPr>
            </a:br>
            <a:r>
              <a:rPr lang="nl-NL" sz="2800" dirty="0">
                <a:solidFill>
                  <a:srgbClr val="002060"/>
                </a:solidFill>
                <a:latin typeface="Arial Black" panose="020B0A04020102020204" pitchFamily="34" charset="0"/>
              </a:rPr>
              <a:t>Hoe zit het Nederlandsche onderwijssysteem er uit?</a:t>
            </a:r>
            <a:br>
              <a:rPr lang="nl-NL" sz="6600" dirty="0">
                <a:solidFill>
                  <a:srgbClr val="002060"/>
                </a:solidFill>
                <a:latin typeface="Arial Black" panose="020B0A04020102020204" pitchFamily="34" charset="0"/>
              </a:rPr>
            </a:br>
            <a:endParaRPr lang="nl-NL" sz="4900" dirty="0">
              <a:solidFill>
                <a:srgbClr val="002060"/>
              </a:solidFill>
              <a:latin typeface="Arial Black" panose="020B0A04020102020204" pitchFamily="34" charset="0"/>
            </a:endParaRPr>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
        <p:nvSpPr>
          <p:cNvPr id="4" name="Tekstvak 3">
            <a:extLst>
              <a:ext uri="{FF2B5EF4-FFF2-40B4-BE49-F238E27FC236}">
                <a16:creationId xmlns:a16="http://schemas.microsoft.com/office/drawing/2014/main" id="{04B74E5B-8C3C-02CB-9EF1-39D51AF76874}"/>
              </a:ext>
            </a:extLst>
          </p:cNvPr>
          <p:cNvSpPr txBox="1"/>
          <p:nvPr/>
        </p:nvSpPr>
        <p:spPr>
          <a:xfrm>
            <a:off x="1666568" y="6378959"/>
            <a:ext cx="9085006" cy="646331"/>
          </a:xfrm>
          <a:prstGeom prst="rect">
            <a:avLst/>
          </a:prstGeom>
          <a:noFill/>
        </p:spPr>
        <p:txBody>
          <a:bodyPr wrap="square">
            <a:spAutoFit/>
          </a:bodyPr>
          <a:lstStyle/>
          <a:p>
            <a:r>
              <a:rPr lang="nl-NL" dirty="0">
                <a:hlinkClick r:id="rId4"/>
              </a:rPr>
              <a:t>LOWAN filmpjes in verschillende talen over het Nederlandsche onderwijssysteem</a:t>
            </a:r>
            <a:endParaRPr lang="nl-NL" dirty="0"/>
          </a:p>
          <a:p>
            <a:endParaRPr lang="nl-NL" dirty="0"/>
          </a:p>
        </p:txBody>
      </p:sp>
      <p:sp>
        <p:nvSpPr>
          <p:cNvPr id="7" name="Tekstvak 6">
            <a:extLst>
              <a:ext uri="{FF2B5EF4-FFF2-40B4-BE49-F238E27FC236}">
                <a16:creationId xmlns:a16="http://schemas.microsoft.com/office/drawing/2014/main" id="{56AE36D4-CD55-F61D-5F4D-99A9B8695711}"/>
              </a:ext>
            </a:extLst>
          </p:cNvPr>
          <p:cNvSpPr txBox="1"/>
          <p:nvPr/>
        </p:nvSpPr>
        <p:spPr>
          <a:xfrm>
            <a:off x="1666568" y="5984484"/>
            <a:ext cx="9311149" cy="646331"/>
          </a:xfrm>
          <a:prstGeom prst="rect">
            <a:avLst/>
          </a:prstGeom>
          <a:noFill/>
        </p:spPr>
        <p:txBody>
          <a:bodyPr wrap="square">
            <a:spAutoFit/>
          </a:bodyPr>
          <a:lstStyle/>
          <a:p>
            <a:r>
              <a:rPr lang="nl-NL" dirty="0">
                <a:hlinkClick r:id="rId5"/>
              </a:rPr>
              <a:t>ITTA </a:t>
            </a:r>
            <a:r>
              <a:rPr lang="nl-NL" dirty="0" err="1">
                <a:hlinkClick r:id="rId5"/>
              </a:rPr>
              <a:t>toolbox</a:t>
            </a:r>
            <a:r>
              <a:rPr lang="nl-NL" dirty="0">
                <a:hlinkClick r:id="rId5"/>
              </a:rPr>
              <a:t> school- oudercontact met praatplaat over het Nederlandsche onderwijssysteem</a:t>
            </a:r>
            <a:endParaRPr lang="nl-NL" dirty="0"/>
          </a:p>
          <a:p>
            <a:endParaRPr lang="nl-NL" dirty="0"/>
          </a:p>
        </p:txBody>
      </p:sp>
      <p:pic>
        <p:nvPicPr>
          <p:cNvPr id="9" name="Afbeelding 8">
            <a:extLst>
              <a:ext uri="{FF2B5EF4-FFF2-40B4-BE49-F238E27FC236}">
                <a16:creationId xmlns:a16="http://schemas.microsoft.com/office/drawing/2014/main" id="{3C2190C4-0DAD-0978-4582-9AE19E0ED80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90454" y="707202"/>
            <a:ext cx="6492875" cy="4773059"/>
          </a:xfrm>
          <a:prstGeom prst="rect">
            <a:avLst/>
          </a:prstGeom>
        </p:spPr>
      </p:pic>
      <p:sp>
        <p:nvSpPr>
          <p:cNvPr id="10" name="Tekstvak 9">
            <a:extLst>
              <a:ext uri="{FF2B5EF4-FFF2-40B4-BE49-F238E27FC236}">
                <a16:creationId xmlns:a16="http://schemas.microsoft.com/office/drawing/2014/main" id="{6785A0A4-0598-3A22-CFE2-8243534B8858}"/>
              </a:ext>
            </a:extLst>
          </p:cNvPr>
          <p:cNvSpPr txBox="1"/>
          <p:nvPr/>
        </p:nvSpPr>
        <p:spPr>
          <a:xfrm>
            <a:off x="1666568" y="5615152"/>
            <a:ext cx="8209936" cy="369332"/>
          </a:xfrm>
          <a:prstGeom prst="rect">
            <a:avLst/>
          </a:prstGeom>
          <a:noFill/>
        </p:spPr>
        <p:txBody>
          <a:bodyPr wrap="square" rtlCol="0">
            <a:spAutoFit/>
          </a:bodyPr>
          <a:lstStyle/>
          <a:p>
            <a:r>
              <a:rPr lang="nl-NL" dirty="0">
                <a:solidFill>
                  <a:srgbClr val="002060"/>
                </a:solidFill>
              </a:rPr>
              <a:t>Meer hulpmiddelen om het Nederlandsche onderwijssysteem uit te leggen?:</a:t>
            </a:r>
          </a:p>
        </p:txBody>
      </p:sp>
    </p:spTree>
    <p:extLst>
      <p:ext uri="{BB962C8B-B14F-4D97-AF65-F5344CB8AC3E}">
        <p14:creationId xmlns:p14="http://schemas.microsoft.com/office/powerpoint/2010/main" val="121429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224074" y="235974"/>
            <a:ext cx="12192000" cy="1327202"/>
          </a:xfrm>
        </p:spPr>
        <p:txBody>
          <a:bodyPr>
            <a:normAutofit/>
          </a:bodyPr>
          <a:lstStyle/>
          <a:p>
            <a:pPr algn="l"/>
            <a:r>
              <a:rPr lang="nl-NL" sz="2800" dirty="0">
                <a:solidFill>
                  <a:srgbClr val="002060"/>
                </a:solidFill>
                <a:latin typeface="Arial Black" panose="020B0A04020102020204" pitchFamily="34" charset="0"/>
              </a:rPr>
              <a:t>Wat is het verschil tussen een BOL opleiding en een BBL opleiding?</a:t>
            </a:r>
            <a:br>
              <a:rPr lang="nl-NL" sz="2800" dirty="0"/>
            </a:br>
            <a:endParaRPr lang="nl-NL" sz="2400" dirty="0">
              <a:solidFill>
                <a:srgbClr val="3D3466"/>
              </a:solidFill>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
        <p:nvSpPr>
          <p:cNvPr id="3" name="Tekstvak 2">
            <a:extLst>
              <a:ext uri="{FF2B5EF4-FFF2-40B4-BE49-F238E27FC236}">
                <a16:creationId xmlns:a16="http://schemas.microsoft.com/office/drawing/2014/main" id="{CA0BF77C-7F7C-28CB-B803-CD766E063247}"/>
              </a:ext>
            </a:extLst>
          </p:cNvPr>
          <p:cNvSpPr txBox="1"/>
          <p:nvPr/>
        </p:nvSpPr>
        <p:spPr>
          <a:xfrm>
            <a:off x="1799303" y="1853381"/>
            <a:ext cx="3726426" cy="1754326"/>
          </a:xfrm>
          <a:prstGeom prst="rect">
            <a:avLst/>
          </a:prstGeom>
          <a:noFill/>
          <a:ln w="12700">
            <a:solidFill>
              <a:srgbClr val="002060"/>
            </a:solidFill>
          </a:ln>
        </p:spPr>
        <p:txBody>
          <a:bodyPr wrap="square" rtlCol="0">
            <a:spAutoFit/>
          </a:bodyPr>
          <a:lstStyle/>
          <a:p>
            <a:r>
              <a:rPr lang="nl-NL" b="1" dirty="0">
                <a:solidFill>
                  <a:srgbClr val="002060"/>
                </a:solidFill>
                <a:latin typeface="Arial" panose="020B0604020202020204" pitchFamily="34" charset="0"/>
                <a:cs typeface="Arial" panose="020B0604020202020204" pitchFamily="34" charset="0"/>
              </a:rPr>
              <a:t>BOL:</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Ongeveer 4 dagen per week op school</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Ongeveer 1 dag stage</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Recht op studiefinanciering (vanaf 18 jaar)</a:t>
            </a:r>
          </a:p>
        </p:txBody>
      </p:sp>
      <p:sp>
        <p:nvSpPr>
          <p:cNvPr id="5" name="Tekstvak 4">
            <a:extLst>
              <a:ext uri="{FF2B5EF4-FFF2-40B4-BE49-F238E27FC236}">
                <a16:creationId xmlns:a16="http://schemas.microsoft.com/office/drawing/2014/main" id="{8796AEFC-A11F-B41C-0BB7-197418C08893}"/>
              </a:ext>
            </a:extLst>
          </p:cNvPr>
          <p:cNvSpPr txBox="1"/>
          <p:nvPr/>
        </p:nvSpPr>
        <p:spPr>
          <a:xfrm>
            <a:off x="6666271" y="1858297"/>
            <a:ext cx="3726426" cy="1754326"/>
          </a:xfrm>
          <a:prstGeom prst="rect">
            <a:avLst/>
          </a:prstGeom>
          <a:noFill/>
          <a:ln w="12700">
            <a:solidFill>
              <a:srgbClr val="002060"/>
            </a:solidFill>
          </a:ln>
        </p:spPr>
        <p:txBody>
          <a:bodyPr wrap="square" rtlCol="0">
            <a:spAutoFit/>
          </a:bodyPr>
          <a:lstStyle/>
          <a:p>
            <a:r>
              <a:rPr lang="nl-NL" b="1" dirty="0">
                <a:solidFill>
                  <a:srgbClr val="002060"/>
                </a:solidFill>
                <a:latin typeface="Arial" panose="020B0604020202020204" pitchFamily="34" charset="0"/>
                <a:cs typeface="Arial" panose="020B0604020202020204" pitchFamily="34" charset="0"/>
              </a:rPr>
              <a:t>BBL:</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4 dagen stage, 1 dag school</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Stage in een leerbedrijf</a:t>
            </a:r>
          </a:p>
          <a:p>
            <a:pPr marL="285750" indent="-285750">
              <a:buFont typeface="Arial" panose="020B0604020202020204" pitchFamily="34" charset="0"/>
              <a:buChar char="•"/>
            </a:pPr>
            <a:r>
              <a:rPr lang="nl-NL" dirty="0">
                <a:solidFill>
                  <a:srgbClr val="002060"/>
                </a:solidFill>
                <a:latin typeface="Arial" panose="020B0604020202020204" pitchFamily="34" charset="0"/>
                <a:cs typeface="Arial" panose="020B0604020202020204" pitchFamily="34" charset="0"/>
              </a:rPr>
              <a:t>Je verdient direct maar hebt geen recht op studiefinanciering</a:t>
            </a:r>
          </a:p>
          <a:p>
            <a:pPr marL="285750" indent="-285750">
              <a:buFont typeface="Arial" panose="020B0604020202020204" pitchFamily="34" charset="0"/>
              <a:buChar char="•"/>
            </a:pPr>
            <a:endParaRPr lang="nl-NL" dirty="0">
              <a:solidFill>
                <a:srgbClr val="002060"/>
              </a:solidFill>
              <a:latin typeface="Arial" panose="020B0604020202020204" pitchFamily="34" charset="0"/>
              <a:cs typeface="Arial" panose="020B0604020202020204" pitchFamily="34" charset="0"/>
            </a:endParaRPr>
          </a:p>
        </p:txBody>
      </p:sp>
      <p:pic>
        <p:nvPicPr>
          <p:cNvPr id="1026" name="Picture 2" descr="Wat is het verschil tussen BOL en BBL? - De wereld van de bakkerij">
            <a:extLst>
              <a:ext uri="{FF2B5EF4-FFF2-40B4-BE49-F238E27FC236}">
                <a16:creationId xmlns:a16="http://schemas.microsoft.com/office/drawing/2014/main" id="{4B5F5C39-76A6-6DB1-01C5-526F9AECE4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5717" y="4018706"/>
            <a:ext cx="6489290" cy="2603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706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4000" y="1122363"/>
            <a:ext cx="9743768" cy="2387600"/>
          </a:xfrm>
        </p:spPr>
        <p:txBody>
          <a:bodyPr>
            <a:normAutofit fontScale="90000"/>
          </a:bodyPr>
          <a:lstStyle/>
          <a:p>
            <a:pPr algn="l"/>
            <a:r>
              <a:rPr lang="nl-NL" sz="2800" dirty="0">
                <a:solidFill>
                  <a:srgbClr val="3D3466"/>
                </a:solidFill>
                <a:latin typeface="Arial Black"/>
              </a:rPr>
              <a:t>Met welke leerweg vind je na je studie het makkelijkst een baan?</a:t>
            </a:r>
            <a:br>
              <a:rPr lang="nl-NL" sz="2800" dirty="0"/>
            </a:br>
            <a:br>
              <a:rPr lang="nl-NL" sz="2800" dirty="0"/>
            </a:br>
            <a:br>
              <a:rPr lang="nl-NL" sz="2800" dirty="0"/>
            </a:br>
            <a:r>
              <a:rPr lang="nl-NL" sz="2400" dirty="0">
                <a:solidFill>
                  <a:srgbClr val="3D3466"/>
                </a:solidFill>
                <a:latin typeface="Arial Black"/>
              </a:rPr>
              <a:t>Zitten: </a:t>
            </a:r>
            <a:r>
              <a:rPr lang="nl-NL" sz="2400" dirty="0">
                <a:solidFill>
                  <a:srgbClr val="3D3466"/>
                </a:solidFill>
                <a:latin typeface="Arial" panose="020B0604020202020204" pitchFamily="34" charset="0"/>
                <a:cs typeface="Arial" panose="020B0604020202020204" pitchFamily="34" charset="0"/>
              </a:rPr>
              <a:t>BOL</a:t>
            </a:r>
            <a:br>
              <a:rPr lang="nl-NL" sz="2400" dirty="0">
                <a:solidFill>
                  <a:srgbClr val="3D3466"/>
                </a:solidFill>
                <a:latin typeface="Arial" panose="020B0604020202020204" pitchFamily="34" charset="0"/>
                <a:cs typeface="Arial" panose="020B0604020202020204" pitchFamily="34" charset="0"/>
              </a:rPr>
            </a:br>
            <a:br>
              <a:rPr lang="nl-NL" sz="2400" dirty="0">
                <a:solidFill>
                  <a:srgbClr val="3D3466"/>
                </a:solidFill>
                <a:latin typeface="Arial Black"/>
              </a:rPr>
            </a:br>
            <a:r>
              <a:rPr lang="nl-NL" sz="2400" dirty="0">
                <a:solidFill>
                  <a:srgbClr val="3D3466"/>
                </a:solidFill>
                <a:latin typeface="Arial Black"/>
              </a:rPr>
              <a:t>Staan: </a:t>
            </a:r>
            <a:r>
              <a:rPr lang="nl-NL" sz="2400" dirty="0">
                <a:solidFill>
                  <a:srgbClr val="3D3466"/>
                </a:solidFill>
                <a:latin typeface="Arial" panose="020B0604020202020204" pitchFamily="34" charset="0"/>
                <a:cs typeface="Arial" panose="020B0604020202020204" pitchFamily="34" charset="0"/>
              </a:rPr>
              <a:t>BBL</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1738691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a:bodyPr>
          <a:lstStyle/>
          <a:p>
            <a:pPr algn="l"/>
            <a:r>
              <a:rPr lang="nl-NL" sz="2800" dirty="0">
                <a:solidFill>
                  <a:srgbClr val="3D3466"/>
                </a:solidFill>
                <a:latin typeface="Arial Black"/>
              </a:rPr>
              <a:t>Antwoord</a:t>
            </a:r>
            <a:br>
              <a:rPr lang="nl-NL" sz="2800" dirty="0"/>
            </a:br>
            <a:br>
              <a:rPr lang="nl-NL" sz="2800" dirty="0"/>
            </a:br>
            <a:r>
              <a:rPr lang="nl-NL" sz="2800" dirty="0">
                <a:solidFill>
                  <a:srgbClr val="3D3466"/>
                </a:solidFill>
                <a:latin typeface="Arial" panose="020B0604020202020204" pitchFamily="34" charset="0"/>
                <a:cs typeface="Arial" panose="020B0604020202020204" pitchFamily="34" charset="0"/>
              </a:rPr>
              <a:t>Na een beroepsbegeleidende leerweg (BBL) heb je meestal nog sneller werk dan de </a:t>
            </a:r>
            <a:r>
              <a:rPr lang="nl-NL" sz="2800" dirty="0" err="1">
                <a:solidFill>
                  <a:srgbClr val="3D3466"/>
                </a:solidFill>
                <a:latin typeface="Arial" panose="020B0604020202020204" pitchFamily="34" charset="0"/>
                <a:cs typeface="Arial" panose="020B0604020202020204" pitchFamily="34" charset="0"/>
              </a:rPr>
              <a:t>beroepsopleidende</a:t>
            </a:r>
            <a:r>
              <a:rPr lang="nl-NL" sz="2800" dirty="0">
                <a:solidFill>
                  <a:srgbClr val="3D3466"/>
                </a:solidFill>
                <a:latin typeface="Arial" panose="020B0604020202020204" pitchFamily="34" charset="0"/>
                <a:cs typeface="Arial" panose="020B0604020202020204" pitchFamily="34" charset="0"/>
              </a:rPr>
              <a:t> leerweg (BOL) </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306084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a:bodyPr>
          <a:lstStyle/>
          <a:p>
            <a:pPr algn="l"/>
            <a:r>
              <a:rPr lang="nl-NL" sz="2800" dirty="0">
                <a:solidFill>
                  <a:srgbClr val="3D3466"/>
                </a:solidFill>
                <a:latin typeface="Arial Black"/>
              </a:rPr>
              <a:t>Wie vindt het makkelijkst werk?</a:t>
            </a:r>
            <a:br>
              <a:rPr lang="nl-NL" sz="2800" dirty="0"/>
            </a:br>
            <a:br>
              <a:rPr lang="nl-NL" sz="2800" dirty="0"/>
            </a:br>
            <a:br>
              <a:rPr lang="nl-NL" sz="2800" dirty="0"/>
            </a:br>
            <a:r>
              <a:rPr lang="nl-NL" sz="2400" dirty="0">
                <a:solidFill>
                  <a:srgbClr val="3D3466"/>
                </a:solidFill>
                <a:latin typeface="Arial Black"/>
              </a:rPr>
              <a:t>Zitten: </a:t>
            </a:r>
            <a:r>
              <a:rPr lang="nl-NL" sz="2400" dirty="0">
                <a:solidFill>
                  <a:srgbClr val="3D3466"/>
                </a:solidFill>
                <a:latin typeface="Arial" panose="020B0604020202020204" pitchFamily="34" charset="0"/>
                <a:cs typeface="Arial" panose="020B0604020202020204" pitchFamily="34" charset="0"/>
              </a:rPr>
              <a:t>Timmerman (BOL niveau 2)</a:t>
            </a:r>
            <a:br>
              <a:rPr lang="nl-NL" sz="2400" dirty="0">
                <a:solidFill>
                  <a:srgbClr val="3D3466"/>
                </a:solidFill>
                <a:latin typeface="Arial" panose="020B0604020202020204" pitchFamily="34" charset="0"/>
                <a:cs typeface="Arial" panose="020B0604020202020204" pitchFamily="34" charset="0"/>
              </a:rPr>
            </a:br>
            <a:br>
              <a:rPr lang="nl-NL" sz="2400" dirty="0">
                <a:solidFill>
                  <a:srgbClr val="3D3466"/>
                </a:solidFill>
                <a:latin typeface="Arial Black"/>
              </a:rPr>
            </a:br>
            <a:r>
              <a:rPr lang="nl-NL" sz="2400" dirty="0">
                <a:solidFill>
                  <a:srgbClr val="3D3466"/>
                </a:solidFill>
                <a:latin typeface="Arial Black"/>
              </a:rPr>
              <a:t>Staan: </a:t>
            </a:r>
            <a:r>
              <a:rPr lang="nl-NL" sz="2400" dirty="0">
                <a:solidFill>
                  <a:srgbClr val="3D3466"/>
                </a:solidFill>
                <a:latin typeface="Arial" panose="020B0604020202020204" pitchFamily="34" charset="0"/>
                <a:cs typeface="Arial" panose="020B0604020202020204" pitchFamily="34" charset="0"/>
              </a:rPr>
              <a:t>Assistant business services (BOL niveau 2)</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2813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3999" y="1122363"/>
            <a:ext cx="9959163" cy="2387600"/>
          </a:xfrm>
        </p:spPr>
        <p:txBody>
          <a:bodyPr>
            <a:normAutofit/>
          </a:bodyPr>
          <a:lstStyle/>
          <a:p>
            <a:pPr algn="l"/>
            <a:r>
              <a:rPr lang="nl-NL" sz="2800" dirty="0">
                <a:solidFill>
                  <a:srgbClr val="3D3466"/>
                </a:solidFill>
                <a:latin typeface="Arial Black"/>
              </a:rPr>
              <a:t>Antwoord</a:t>
            </a:r>
            <a:br>
              <a:rPr lang="nl-NL" sz="2800" dirty="0"/>
            </a:br>
            <a:br>
              <a:rPr lang="nl-NL" sz="2800" dirty="0"/>
            </a:br>
            <a:r>
              <a:rPr lang="nl-NL" sz="2800" b="1" dirty="0">
                <a:solidFill>
                  <a:srgbClr val="3D3466"/>
                </a:solidFill>
                <a:latin typeface="Arial" panose="020B0604020202020204" pitchFamily="34" charset="0"/>
                <a:cs typeface="Arial" panose="020B0604020202020204" pitchFamily="34" charset="0"/>
              </a:rPr>
              <a:t>Timmerman</a:t>
            </a:r>
            <a:r>
              <a:rPr lang="nl-NL" sz="2800" dirty="0">
                <a:solidFill>
                  <a:srgbClr val="3D3466"/>
                </a:solidFill>
                <a:latin typeface="Arial" panose="020B0604020202020204" pitchFamily="34" charset="0"/>
                <a:cs typeface="Arial" panose="020B0604020202020204" pitchFamily="34" charset="0"/>
              </a:rPr>
              <a:t> </a:t>
            </a:r>
            <a:br>
              <a:rPr lang="nl-NL" sz="2800" dirty="0">
                <a:solidFill>
                  <a:srgbClr val="3D3466"/>
                </a:solidFill>
                <a:latin typeface="Arial" panose="020B0604020202020204" pitchFamily="34" charset="0"/>
                <a:cs typeface="Arial" panose="020B0604020202020204" pitchFamily="34" charset="0"/>
              </a:rPr>
            </a:br>
            <a:endParaRPr lang="nl-NL" sz="2200" dirty="0">
              <a:solidFill>
                <a:srgbClr val="3D3466"/>
              </a:solidFill>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385913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fontScale="90000"/>
          </a:bodyPr>
          <a:lstStyle/>
          <a:p>
            <a:pPr algn="l"/>
            <a:r>
              <a:rPr lang="nl-NL" sz="2800" dirty="0">
                <a:solidFill>
                  <a:srgbClr val="3D3466"/>
                </a:solidFill>
                <a:latin typeface="Arial Black"/>
              </a:rPr>
              <a:t>Wie heeft na de studie het meest kans snel werk te vinden?</a:t>
            </a:r>
            <a:br>
              <a:rPr lang="nl-NL" sz="2800" dirty="0"/>
            </a:br>
            <a:br>
              <a:rPr lang="nl-NL" sz="2800" dirty="0"/>
            </a:br>
            <a:br>
              <a:rPr lang="nl-NL" sz="2800" dirty="0"/>
            </a:br>
            <a:r>
              <a:rPr lang="nl-NL" sz="2400" dirty="0">
                <a:solidFill>
                  <a:srgbClr val="3D3466"/>
                </a:solidFill>
                <a:latin typeface="Arial Black"/>
              </a:rPr>
              <a:t>Zitten: </a:t>
            </a:r>
            <a:r>
              <a:rPr lang="nl-NL" sz="2400" dirty="0">
                <a:solidFill>
                  <a:srgbClr val="3D3466"/>
                </a:solidFill>
                <a:latin typeface="Arial" panose="020B0604020202020204" pitchFamily="34" charset="0"/>
                <a:cs typeface="Arial" panose="020B0604020202020204" pitchFamily="34" charset="0"/>
              </a:rPr>
              <a:t>medewerker kinderopvang (BOL/ BBL niveau 3)</a:t>
            </a:r>
            <a:br>
              <a:rPr lang="nl-NL" sz="2400" dirty="0">
                <a:solidFill>
                  <a:srgbClr val="3D3466"/>
                </a:solidFill>
                <a:latin typeface="Arial" panose="020B0604020202020204" pitchFamily="34" charset="0"/>
                <a:cs typeface="Arial" panose="020B0604020202020204" pitchFamily="34" charset="0"/>
              </a:rPr>
            </a:br>
            <a:br>
              <a:rPr lang="nl-NL" sz="2400" dirty="0">
                <a:solidFill>
                  <a:srgbClr val="3D3466"/>
                </a:solidFill>
                <a:latin typeface="Arial Black"/>
              </a:rPr>
            </a:br>
            <a:r>
              <a:rPr lang="nl-NL" sz="2400" dirty="0">
                <a:solidFill>
                  <a:srgbClr val="3D3466"/>
                </a:solidFill>
                <a:latin typeface="Arial Black"/>
              </a:rPr>
              <a:t>Staan: </a:t>
            </a:r>
            <a:r>
              <a:rPr lang="nl-NL" sz="2400" dirty="0">
                <a:solidFill>
                  <a:srgbClr val="3D3466"/>
                </a:solidFill>
                <a:latin typeface="Arial" panose="020B0604020202020204" pitchFamily="34" charset="0"/>
                <a:cs typeface="Arial" panose="020B0604020202020204" pitchFamily="34" charset="0"/>
              </a:rPr>
              <a:t>kapper (BOL/ BBL niveau 2)</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517716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3999" y="1122363"/>
            <a:ext cx="9959163" cy="2387600"/>
          </a:xfrm>
        </p:spPr>
        <p:txBody>
          <a:bodyPr>
            <a:normAutofit/>
          </a:bodyPr>
          <a:lstStyle/>
          <a:p>
            <a:pPr algn="l"/>
            <a:r>
              <a:rPr lang="nl-NL" sz="2800" dirty="0">
                <a:solidFill>
                  <a:srgbClr val="3D3466"/>
                </a:solidFill>
                <a:latin typeface="Arial Black"/>
              </a:rPr>
              <a:t>Antwoord</a:t>
            </a:r>
            <a:br>
              <a:rPr lang="nl-NL" sz="2800" dirty="0"/>
            </a:br>
            <a:br>
              <a:rPr lang="nl-NL" sz="2800" dirty="0"/>
            </a:br>
            <a:r>
              <a:rPr lang="nl-NL" sz="2200" dirty="0">
                <a:solidFill>
                  <a:srgbClr val="3D3466"/>
                </a:solidFill>
                <a:latin typeface="Arial" panose="020B0604020202020204" pitchFamily="34" charset="0"/>
                <a:cs typeface="Arial" panose="020B0604020202020204" pitchFamily="34" charset="0"/>
              </a:rPr>
              <a:t>Als medewerker kinderopvang heb je goede kans op werk. Voor kappers is het minder makkelijk werk te vinden. Medewerkers kinderopvang hebben ook een beter startsalaris dan kappers.</a:t>
            </a:r>
            <a:br>
              <a:rPr lang="nl-NL" sz="2200" dirty="0">
                <a:solidFill>
                  <a:srgbClr val="3D3466"/>
                </a:solidFill>
                <a:latin typeface="Arial" panose="020B0604020202020204" pitchFamily="34" charset="0"/>
                <a:cs typeface="Arial" panose="020B0604020202020204" pitchFamily="34" charset="0"/>
              </a:rPr>
            </a:br>
            <a:endParaRPr lang="nl-NL" sz="1800" dirty="0">
              <a:solidFill>
                <a:srgbClr val="3D3466"/>
              </a:solidFill>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176836893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FECEEC58E6154BA6E783446DB5801D" ma:contentTypeVersion="11" ma:contentTypeDescription="Een nieuw document maken." ma:contentTypeScope="" ma:versionID="7903046f2b93ee499987148e487d2c00">
  <xsd:schema xmlns:xsd="http://www.w3.org/2001/XMLSchema" xmlns:xs="http://www.w3.org/2001/XMLSchema" xmlns:p="http://schemas.microsoft.com/office/2006/metadata/properties" xmlns:ns2="5beb996c-54cf-48eb-9625-1a417f49f37f" xmlns:ns3="ce234436-a941-4afc-a4df-978ed11ebec8" targetNamespace="http://schemas.microsoft.com/office/2006/metadata/properties" ma:root="true" ma:fieldsID="36923c6cd4f1ba4d4d102b27e17cef59" ns2:_="" ns3:_="">
    <xsd:import namespace="5beb996c-54cf-48eb-9625-1a417f49f37f"/>
    <xsd:import namespace="ce234436-a941-4afc-a4df-978ed11ebec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eb996c-54cf-48eb-9625-1a417f49f3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234436-a941-4afc-a4df-978ed11ebec8"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SharedContentType xmlns="Microsoft.SharePoint.Taxonomy.ContentTypeSync" SourceId="9094ed71-ad37-40d4-b95a-d4271a6f83fc" ContentTypeId="0x0101" PreviousValue="false"/>
</file>

<file path=customXml/itemProps1.xml><?xml version="1.0" encoding="utf-8"?>
<ds:datastoreItem xmlns:ds="http://schemas.openxmlformats.org/officeDocument/2006/customXml" ds:itemID="{7FBFBF12-0CAF-4309-A9ED-347C94D9C15A}"/>
</file>

<file path=customXml/itemProps2.xml><?xml version="1.0" encoding="utf-8"?>
<ds:datastoreItem xmlns:ds="http://schemas.openxmlformats.org/officeDocument/2006/customXml" ds:itemID="{13D424E9-13E8-4C4D-9949-C625D3DD139D}">
  <ds:schemaRefs>
    <ds:schemaRef ds:uri="http://schemas.microsoft.com/sharepoint/v3/contenttype/forms"/>
  </ds:schemaRefs>
</ds:datastoreItem>
</file>

<file path=customXml/itemProps3.xml><?xml version="1.0" encoding="utf-8"?>
<ds:datastoreItem xmlns:ds="http://schemas.openxmlformats.org/officeDocument/2006/customXml" ds:itemID="{5654FD23-BF3A-4E16-A1A8-3AEB9FC503AE}">
  <ds:schemaRefs>
    <ds:schemaRef ds:uri="65b31c3c-048c-4cae-95b1-7d9b48d5f224"/>
    <ds:schemaRef ds:uri="f2fcac38-0926-4f8e-a12c-a2bb47d7a2f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7C2E6383-8978-4B16-AA3F-64A76B4129DE}">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170</TotalTime>
  <Words>642</Words>
  <Application>Microsoft Office PowerPoint</Application>
  <PresentationFormat>Breedbeeld</PresentationFormat>
  <Paragraphs>61</Paragraphs>
  <Slides>12</Slides>
  <Notes>12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Arial</vt:lpstr>
      <vt:lpstr>Arial Black</vt:lpstr>
      <vt:lpstr>Calibri</vt:lpstr>
      <vt:lpstr>Calibri Light</vt:lpstr>
      <vt:lpstr>Segoe UI</vt:lpstr>
      <vt:lpstr>Kantoorthema</vt:lpstr>
      <vt:lpstr>   kansen op de arbeidsmarkt </vt:lpstr>
      <vt:lpstr>   Hoe zit het Nederlandsche onderwijssysteem er uit? </vt:lpstr>
      <vt:lpstr>Wat is het verschil tussen een BOL opleiding en een BBL opleiding? </vt:lpstr>
      <vt:lpstr>Met welke leerweg vind je na je studie het makkelijkst een baan?   Zitten: BOL  Staan: BBL</vt:lpstr>
      <vt:lpstr>Antwoord  Na een beroepsbegeleidende leerweg (BBL) heb je meestal nog sneller werk dan de beroepsopleidende leerweg (BOL) </vt:lpstr>
      <vt:lpstr>Wie vindt het makkelijkst werk?   Zitten: Timmerman (BOL niveau 2)  Staan: Assistant business services (BOL niveau 2)</vt:lpstr>
      <vt:lpstr>Antwoord  Timmerman  </vt:lpstr>
      <vt:lpstr>Wie heeft na de studie het meest kans snel werk te vinden?   Zitten: medewerker kinderopvang (BOL/ BBL niveau 3)  Staan: kapper (BOL/ BBL niveau 2)</vt:lpstr>
      <vt:lpstr>Antwoord  Als medewerker kinderopvang heb je goede kans op werk. Voor kappers is het minder makkelijk werk te vinden. Medewerkers kinderopvang hebben ook een beter startsalaris dan kappers. </vt:lpstr>
      <vt:lpstr>Welke BBL opleiding op niveau 3 heeft het beste (start)salaris?   Zitten: monteur elektrotechniek    Staan: commercieel medewerker</vt:lpstr>
      <vt:lpstr>Antwoord  Mensen die de opleiding monteur electrotechniek hebben afgerond hebben het beste startsalaris en hebben een zeer goede kans op werk.   Mensen met de opleiding commercieel medewerker verdienen aan het begin gemiddeld 12 euro per uur.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Stellingen kansen op de arbeidsmarkt</dc:title>
  <dc:creator>Marieke Bakema</dc:creator>
  <cp:lastModifiedBy>Marieke Bakema</cp:lastModifiedBy>
  <cp:revision>3</cp:revision>
  <dcterms:created xsi:type="dcterms:W3CDTF">2022-10-31T13:26:15Z</dcterms:created>
  <dcterms:modified xsi:type="dcterms:W3CDTF">2024-05-24T11:38:56Z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0x01010010FECEEC58E6154BA6E783446DB5801D</vt:lpwstr>
  </property>
</Properties>
</file>