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sldIdLst>
    <p:sldId id="256" r:id="rId5"/>
    <p:sldId id="257" r:id="rId6"/>
    <p:sldId id="263" r:id="rId7"/>
    <p:sldId id="258" r:id="rId8"/>
    <p:sldId id="264" r:id="rId9"/>
    <p:sldId id="259" r:id="rId10"/>
    <p:sldId id="260" r:id="rId11"/>
    <p:sldId id="262" r:id="rId12"/>
    <p:sldId id="261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DC736-9D0D-4CBF-AF37-F25E27DA305E}" v="2" dt="2024-01-22T15:18:12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J_agXUDf5ss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J_agXUDf5s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F966D-9703-4450-9FC1-9ECD2BCD24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71FA3D8-1777-4087-94D9-585D68F89C1A}">
      <dgm:prSet/>
      <dgm:spPr/>
      <dgm:t>
        <a:bodyPr/>
        <a:lstStyle/>
        <a:p>
          <a:r>
            <a:rPr lang="nl-NL"/>
            <a:t>Oriënteren in verschillende bedrijven en kennismaken met:</a:t>
          </a:r>
          <a:endParaRPr lang="en-US"/>
        </a:p>
      </dgm:t>
    </dgm:pt>
    <dgm:pt modelId="{C19F9D3D-D73A-41AF-9169-D9EBE031590E}" type="parTrans" cxnId="{C88CC021-339F-4D39-9221-33D2F8BBBCFD}">
      <dgm:prSet/>
      <dgm:spPr/>
      <dgm:t>
        <a:bodyPr/>
        <a:lstStyle/>
        <a:p>
          <a:endParaRPr lang="en-US"/>
        </a:p>
      </dgm:t>
    </dgm:pt>
    <dgm:pt modelId="{644214E6-906F-4824-953C-ACB477642C8E}" type="sibTrans" cxnId="{C88CC021-339F-4D39-9221-33D2F8BBBCFD}">
      <dgm:prSet/>
      <dgm:spPr/>
      <dgm:t>
        <a:bodyPr/>
        <a:lstStyle/>
        <a:p>
          <a:endParaRPr lang="en-US"/>
        </a:p>
      </dgm:t>
    </dgm:pt>
    <dgm:pt modelId="{EA86C5B9-FBFE-4C1A-9F93-4196B5C9B117}">
      <dgm:prSet/>
      <dgm:spPr/>
      <dgm:t>
        <a:bodyPr/>
        <a:lstStyle/>
        <a:p>
          <a:r>
            <a:rPr lang="nl-NL"/>
            <a:t>- het werk</a:t>
          </a:r>
          <a:endParaRPr lang="en-US"/>
        </a:p>
      </dgm:t>
    </dgm:pt>
    <dgm:pt modelId="{BC9B00F1-02FB-4FE9-A382-5248DF6C3AB8}" type="parTrans" cxnId="{2473C029-541A-4ACF-B3CA-8A7187AFA971}">
      <dgm:prSet/>
      <dgm:spPr/>
      <dgm:t>
        <a:bodyPr/>
        <a:lstStyle/>
        <a:p>
          <a:endParaRPr lang="en-US"/>
        </a:p>
      </dgm:t>
    </dgm:pt>
    <dgm:pt modelId="{797161B0-D6DE-4FCD-86E9-0179DB441131}" type="sibTrans" cxnId="{2473C029-541A-4ACF-B3CA-8A7187AFA971}">
      <dgm:prSet/>
      <dgm:spPr/>
      <dgm:t>
        <a:bodyPr/>
        <a:lstStyle/>
        <a:p>
          <a:endParaRPr lang="en-US"/>
        </a:p>
      </dgm:t>
    </dgm:pt>
    <dgm:pt modelId="{E3E86B59-BFDE-4CF5-904F-056F5D6F2817}">
      <dgm:prSet/>
      <dgm:spPr/>
      <dgm:t>
        <a:bodyPr/>
        <a:lstStyle/>
        <a:p>
          <a:r>
            <a:rPr lang="nl-NL"/>
            <a:t>- de werkzaamheden;</a:t>
          </a:r>
          <a:endParaRPr lang="en-US"/>
        </a:p>
      </dgm:t>
    </dgm:pt>
    <dgm:pt modelId="{4DCFF7D2-C63B-4F82-A028-2EBE94C4771C}" type="parTrans" cxnId="{0C0AE45D-59A0-4995-87EC-B814683B9846}">
      <dgm:prSet/>
      <dgm:spPr/>
      <dgm:t>
        <a:bodyPr/>
        <a:lstStyle/>
        <a:p>
          <a:endParaRPr lang="en-US"/>
        </a:p>
      </dgm:t>
    </dgm:pt>
    <dgm:pt modelId="{093BB4D3-60A6-45EC-BA58-6C8A2F210DE8}" type="sibTrans" cxnId="{0C0AE45D-59A0-4995-87EC-B814683B9846}">
      <dgm:prSet/>
      <dgm:spPr/>
      <dgm:t>
        <a:bodyPr/>
        <a:lstStyle/>
        <a:p>
          <a:endParaRPr lang="en-US"/>
        </a:p>
      </dgm:t>
    </dgm:pt>
    <dgm:pt modelId="{3BEF6917-D2A0-4CBE-9BC6-85C404AB1E08}">
      <dgm:prSet/>
      <dgm:spPr/>
      <dgm:t>
        <a:bodyPr/>
        <a:lstStyle/>
        <a:p>
          <a:r>
            <a:rPr lang="nl-NL"/>
            <a:t>- de cultuur;</a:t>
          </a:r>
          <a:endParaRPr lang="en-US"/>
        </a:p>
      </dgm:t>
    </dgm:pt>
    <dgm:pt modelId="{4702F0CE-44B2-4FE6-B156-C1B359E03614}" type="parTrans" cxnId="{16DFE963-6E7C-4DE0-A827-0784DB7A2405}">
      <dgm:prSet/>
      <dgm:spPr/>
      <dgm:t>
        <a:bodyPr/>
        <a:lstStyle/>
        <a:p>
          <a:endParaRPr lang="en-US"/>
        </a:p>
      </dgm:t>
    </dgm:pt>
    <dgm:pt modelId="{DD58D74F-0BAB-4425-A1AC-FC26A2A25C9E}" type="sibTrans" cxnId="{16DFE963-6E7C-4DE0-A827-0784DB7A2405}">
      <dgm:prSet/>
      <dgm:spPr/>
      <dgm:t>
        <a:bodyPr/>
        <a:lstStyle/>
        <a:p>
          <a:endParaRPr lang="en-US"/>
        </a:p>
      </dgm:t>
    </dgm:pt>
    <dgm:pt modelId="{8BC8D967-AA81-4469-AB7F-DA4E9C485CEB}">
      <dgm:prSet/>
      <dgm:spPr/>
      <dgm:t>
        <a:bodyPr/>
        <a:lstStyle/>
        <a:p>
          <a:r>
            <a:rPr lang="nl-NL"/>
            <a:t>- de sfeer, </a:t>
          </a:r>
          <a:endParaRPr lang="en-US"/>
        </a:p>
      </dgm:t>
    </dgm:pt>
    <dgm:pt modelId="{D469F1ED-B5C3-4060-97C8-F3AB83CC6546}" type="parTrans" cxnId="{C8C660BB-6937-4FD0-951F-5106761271A6}">
      <dgm:prSet/>
      <dgm:spPr/>
      <dgm:t>
        <a:bodyPr/>
        <a:lstStyle/>
        <a:p>
          <a:endParaRPr lang="en-US"/>
        </a:p>
      </dgm:t>
    </dgm:pt>
    <dgm:pt modelId="{E8357F59-B350-4C82-A896-BB93E2563D1D}" type="sibTrans" cxnId="{C8C660BB-6937-4FD0-951F-5106761271A6}">
      <dgm:prSet/>
      <dgm:spPr/>
      <dgm:t>
        <a:bodyPr/>
        <a:lstStyle/>
        <a:p>
          <a:endParaRPr lang="en-US"/>
        </a:p>
      </dgm:t>
    </dgm:pt>
    <dgm:pt modelId="{565AE29F-35CD-4223-BF54-D726B6D240FC}">
      <dgm:prSet/>
      <dgm:spPr/>
      <dgm:t>
        <a:bodyPr/>
        <a:lstStyle/>
        <a:p>
          <a:r>
            <a:rPr lang="nl-NL"/>
            <a:t>- het personeel.</a:t>
          </a:r>
          <a:endParaRPr lang="en-US"/>
        </a:p>
      </dgm:t>
    </dgm:pt>
    <dgm:pt modelId="{F481206E-FFB1-42BF-957D-167DC1A46351}" type="parTrans" cxnId="{B8A4242F-AB43-4187-B72F-D2AB4235D845}">
      <dgm:prSet/>
      <dgm:spPr/>
      <dgm:t>
        <a:bodyPr/>
        <a:lstStyle/>
        <a:p>
          <a:endParaRPr lang="en-US"/>
        </a:p>
      </dgm:t>
    </dgm:pt>
    <dgm:pt modelId="{FED302B0-60E0-4A0E-B3B2-4760F2C0C6FE}" type="sibTrans" cxnId="{B8A4242F-AB43-4187-B72F-D2AB4235D845}">
      <dgm:prSet/>
      <dgm:spPr/>
      <dgm:t>
        <a:bodyPr/>
        <a:lstStyle/>
        <a:p>
          <a:endParaRPr lang="en-US"/>
        </a:p>
      </dgm:t>
    </dgm:pt>
    <dgm:pt modelId="{0D6EC7BC-3471-4834-9E15-25B1227CBE87}">
      <dgm:prSet/>
      <dgm:spPr/>
      <dgm:t>
        <a:bodyPr/>
        <a:lstStyle/>
        <a:p>
          <a:r>
            <a:rPr lang="nl-NL"/>
            <a:t>Zo kun je een betere keuze maken voor je vervolgopleiding</a:t>
          </a:r>
          <a:endParaRPr lang="en-US"/>
        </a:p>
      </dgm:t>
    </dgm:pt>
    <dgm:pt modelId="{2E307DDE-6A5A-47AF-988D-A6337549FAC3}" type="parTrans" cxnId="{94A01945-3E73-4043-9F57-CC4682C8AE6E}">
      <dgm:prSet/>
      <dgm:spPr/>
      <dgm:t>
        <a:bodyPr/>
        <a:lstStyle/>
        <a:p>
          <a:endParaRPr lang="en-US"/>
        </a:p>
      </dgm:t>
    </dgm:pt>
    <dgm:pt modelId="{FA8549D6-F452-4FAB-8798-7823E9F1788C}" type="sibTrans" cxnId="{94A01945-3E73-4043-9F57-CC4682C8AE6E}">
      <dgm:prSet/>
      <dgm:spPr/>
      <dgm:t>
        <a:bodyPr/>
        <a:lstStyle/>
        <a:p>
          <a:endParaRPr lang="en-US"/>
        </a:p>
      </dgm:t>
    </dgm:pt>
    <dgm:pt modelId="{FDA56E6D-7ED2-47D2-8D3B-171E083D9706}" type="pres">
      <dgm:prSet presAssocID="{A25F966D-9703-4450-9FC1-9ECD2BCD242C}" presName="linear" presStyleCnt="0">
        <dgm:presLayoutVars>
          <dgm:animLvl val="lvl"/>
          <dgm:resizeHandles val="exact"/>
        </dgm:presLayoutVars>
      </dgm:prSet>
      <dgm:spPr/>
    </dgm:pt>
    <dgm:pt modelId="{DD70C349-E487-4075-A40D-E7FBB10171D3}" type="pres">
      <dgm:prSet presAssocID="{371FA3D8-1777-4087-94D9-585D68F89C1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D65F72A-84B7-4AD9-8E8C-DFD96B3939DF}" type="pres">
      <dgm:prSet presAssocID="{644214E6-906F-4824-953C-ACB477642C8E}" presName="spacer" presStyleCnt="0"/>
      <dgm:spPr/>
    </dgm:pt>
    <dgm:pt modelId="{8D90D8A7-3D8A-418F-BCF6-8B5937BE1A9B}" type="pres">
      <dgm:prSet presAssocID="{EA86C5B9-FBFE-4C1A-9F93-4196B5C9B11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21233D7-925F-4FA7-B37B-DDE918583450}" type="pres">
      <dgm:prSet presAssocID="{797161B0-D6DE-4FCD-86E9-0179DB441131}" presName="spacer" presStyleCnt="0"/>
      <dgm:spPr/>
    </dgm:pt>
    <dgm:pt modelId="{7FEC4760-BE66-4DCB-BF38-661B28310088}" type="pres">
      <dgm:prSet presAssocID="{E3E86B59-BFDE-4CF5-904F-056F5D6F281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1E79802-ABED-4A68-B7E7-BFB1CAEF7D52}" type="pres">
      <dgm:prSet presAssocID="{093BB4D3-60A6-45EC-BA58-6C8A2F210DE8}" presName="spacer" presStyleCnt="0"/>
      <dgm:spPr/>
    </dgm:pt>
    <dgm:pt modelId="{7EEF2854-DD7B-4C8E-8B10-D2E7AF1FBA66}" type="pres">
      <dgm:prSet presAssocID="{3BEF6917-D2A0-4CBE-9BC6-85C404AB1E0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76AE5C6-9D7E-45C5-AEB8-F855A6C9E800}" type="pres">
      <dgm:prSet presAssocID="{DD58D74F-0BAB-4425-A1AC-FC26A2A25C9E}" presName="spacer" presStyleCnt="0"/>
      <dgm:spPr/>
    </dgm:pt>
    <dgm:pt modelId="{12EAAE43-FA9B-4189-AD32-FFC659144D49}" type="pres">
      <dgm:prSet presAssocID="{8BC8D967-AA81-4469-AB7F-DA4E9C485CE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0794B32-A3E7-46E8-A372-848298A64713}" type="pres">
      <dgm:prSet presAssocID="{E8357F59-B350-4C82-A896-BB93E2563D1D}" presName="spacer" presStyleCnt="0"/>
      <dgm:spPr/>
    </dgm:pt>
    <dgm:pt modelId="{9EBECFF3-BD22-4BEF-94E6-9BD9291F85F0}" type="pres">
      <dgm:prSet presAssocID="{565AE29F-35CD-4223-BF54-D726B6D240F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6B9ECA0-7836-4906-B96A-F87A2618C87D}" type="pres">
      <dgm:prSet presAssocID="{FED302B0-60E0-4A0E-B3B2-4760F2C0C6FE}" presName="spacer" presStyleCnt="0"/>
      <dgm:spPr/>
    </dgm:pt>
    <dgm:pt modelId="{9C685E58-2FCA-4EAE-8937-859E7D8AFC15}" type="pres">
      <dgm:prSet presAssocID="{0D6EC7BC-3471-4834-9E15-25B1227CBE8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88CC021-339F-4D39-9221-33D2F8BBBCFD}" srcId="{A25F966D-9703-4450-9FC1-9ECD2BCD242C}" destId="{371FA3D8-1777-4087-94D9-585D68F89C1A}" srcOrd="0" destOrd="0" parTransId="{C19F9D3D-D73A-41AF-9169-D9EBE031590E}" sibTransId="{644214E6-906F-4824-953C-ACB477642C8E}"/>
    <dgm:cxn modelId="{76EBF426-ADFD-4298-971B-CF0DB179E756}" type="presOf" srcId="{0D6EC7BC-3471-4834-9E15-25B1227CBE87}" destId="{9C685E58-2FCA-4EAE-8937-859E7D8AFC15}" srcOrd="0" destOrd="0" presId="urn:microsoft.com/office/officeart/2005/8/layout/vList2"/>
    <dgm:cxn modelId="{2473C029-541A-4ACF-B3CA-8A7187AFA971}" srcId="{A25F966D-9703-4450-9FC1-9ECD2BCD242C}" destId="{EA86C5B9-FBFE-4C1A-9F93-4196B5C9B117}" srcOrd="1" destOrd="0" parTransId="{BC9B00F1-02FB-4FE9-A382-5248DF6C3AB8}" sibTransId="{797161B0-D6DE-4FCD-86E9-0179DB441131}"/>
    <dgm:cxn modelId="{B8A4242F-AB43-4187-B72F-D2AB4235D845}" srcId="{A25F966D-9703-4450-9FC1-9ECD2BCD242C}" destId="{565AE29F-35CD-4223-BF54-D726B6D240FC}" srcOrd="5" destOrd="0" parTransId="{F481206E-FFB1-42BF-957D-167DC1A46351}" sibTransId="{FED302B0-60E0-4A0E-B3B2-4760F2C0C6FE}"/>
    <dgm:cxn modelId="{0C0AE45D-59A0-4995-87EC-B814683B9846}" srcId="{A25F966D-9703-4450-9FC1-9ECD2BCD242C}" destId="{E3E86B59-BFDE-4CF5-904F-056F5D6F2817}" srcOrd="2" destOrd="0" parTransId="{4DCFF7D2-C63B-4F82-A028-2EBE94C4771C}" sibTransId="{093BB4D3-60A6-45EC-BA58-6C8A2F210DE8}"/>
    <dgm:cxn modelId="{16DFE963-6E7C-4DE0-A827-0784DB7A2405}" srcId="{A25F966D-9703-4450-9FC1-9ECD2BCD242C}" destId="{3BEF6917-D2A0-4CBE-9BC6-85C404AB1E08}" srcOrd="3" destOrd="0" parTransId="{4702F0CE-44B2-4FE6-B156-C1B359E03614}" sibTransId="{DD58D74F-0BAB-4425-A1AC-FC26A2A25C9E}"/>
    <dgm:cxn modelId="{94A01945-3E73-4043-9F57-CC4682C8AE6E}" srcId="{A25F966D-9703-4450-9FC1-9ECD2BCD242C}" destId="{0D6EC7BC-3471-4834-9E15-25B1227CBE87}" srcOrd="6" destOrd="0" parTransId="{2E307DDE-6A5A-47AF-988D-A6337549FAC3}" sibTransId="{FA8549D6-F452-4FAB-8798-7823E9F1788C}"/>
    <dgm:cxn modelId="{72AC1568-C654-481F-A116-9DBAE2A2B88D}" type="presOf" srcId="{8BC8D967-AA81-4469-AB7F-DA4E9C485CEB}" destId="{12EAAE43-FA9B-4189-AD32-FFC659144D49}" srcOrd="0" destOrd="0" presId="urn:microsoft.com/office/officeart/2005/8/layout/vList2"/>
    <dgm:cxn modelId="{FA6DB16B-DD90-4541-BD59-ABF7E3EA15ED}" type="presOf" srcId="{3BEF6917-D2A0-4CBE-9BC6-85C404AB1E08}" destId="{7EEF2854-DD7B-4C8E-8B10-D2E7AF1FBA66}" srcOrd="0" destOrd="0" presId="urn:microsoft.com/office/officeart/2005/8/layout/vList2"/>
    <dgm:cxn modelId="{0809A858-30DC-4917-919C-3A974884C792}" type="presOf" srcId="{A25F966D-9703-4450-9FC1-9ECD2BCD242C}" destId="{FDA56E6D-7ED2-47D2-8D3B-171E083D9706}" srcOrd="0" destOrd="0" presId="urn:microsoft.com/office/officeart/2005/8/layout/vList2"/>
    <dgm:cxn modelId="{C36DD685-5912-469D-BB7F-B0AC6131B735}" type="presOf" srcId="{E3E86B59-BFDE-4CF5-904F-056F5D6F2817}" destId="{7FEC4760-BE66-4DCB-BF38-661B28310088}" srcOrd="0" destOrd="0" presId="urn:microsoft.com/office/officeart/2005/8/layout/vList2"/>
    <dgm:cxn modelId="{185518A0-3D7F-48CC-B1F0-AC23041B2CFD}" type="presOf" srcId="{565AE29F-35CD-4223-BF54-D726B6D240FC}" destId="{9EBECFF3-BD22-4BEF-94E6-9BD9291F85F0}" srcOrd="0" destOrd="0" presId="urn:microsoft.com/office/officeart/2005/8/layout/vList2"/>
    <dgm:cxn modelId="{C8C660BB-6937-4FD0-951F-5106761271A6}" srcId="{A25F966D-9703-4450-9FC1-9ECD2BCD242C}" destId="{8BC8D967-AA81-4469-AB7F-DA4E9C485CEB}" srcOrd="4" destOrd="0" parTransId="{D469F1ED-B5C3-4060-97C8-F3AB83CC6546}" sibTransId="{E8357F59-B350-4C82-A896-BB93E2563D1D}"/>
    <dgm:cxn modelId="{0C9B41D9-284F-4842-898A-755ADEBBD799}" type="presOf" srcId="{EA86C5B9-FBFE-4C1A-9F93-4196B5C9B117}" destId="{8D90D8A7-3D8A-418F-BCF6-8B5937BE1A9B}" srcOrd="0" destOrd="0" presId="urn:microsoft.com/office/officeart/2005/8/layout/vList2"/>
    <dgm:cxn modelId="{292A69FB-9006-422A-8BEA-529A63EA9FEC}" type="presOf" srcId="{371FA3D8-1777-4087-94D9-585D68F89C1A}" destId="{DD70C349-E487-4075-A40D-E7FBB10171D3}" srcOrd="0" destOrd="0" presId="urn:microsoft.com/office/officeart/2005/8/layout/vList2"/>
    <dgm:cxn modelId="{38099AFB-D5F8-4BE6-A910-E622872275CD}" type="presParOf" srcId="{FDA56E6D-7ED2-47D2-8D3B-171E083D9706}" destId="{DD70C349-E487-4075-A40D-E7FBB10171D3}" srcOrd="0" destOrd="0" presId="urn:microsoft.com/office/officeart/2005/8/layout/vList2"/>
    <dgm:cxn modelId="{22DE48DF-4DE9-460E-B368-AE97B51BE5E2}" type="presParOf" srcId="{FDA56E6D-7ED2-47D2-8D3B-171E083D9706}" destId="{CD65F72A-84B7-4AD9-8E8C-DFD96B3939DF}" srcOrd="1" destOrd="0" presId="urn:microsoft.com/office/officeart/2005/8/layout/vList2"/>
    <dgm:cxn modelId="{4982A5F3-7D5B-4780-A093-59752C5B435C}" type="presParOf" srcId="{FDA56E6D-7ED2-47D2-8D3B-171E083D9706}" destId="{8D90D8A7-3D8A-418F-BCF6-8B5937BE1A9B}" srcOrd="2" destOrd="0" presId="urn:microsoft.com/office/officeart/2005/8/layout/vList2"/>
    <dgm:cxn modelId="{866144A3-AA22-4BF0-809E-38AF43EB788F}" type="presParOf" srcId="{FDA56E6D-7ED2-47D2-8D3B-171E083D9706}" destId="{721233D7-925F-4FA7-B37B-DDE918583450}" srcOrd="3" destOrd="0" presId="urn:microsoft.com/office/officeart/2005/8/layout/vList2"/>
    <dgm:cxn modelId="{3759FD3E-0E30-4E30-9625-97159EE5EE91}" type="presParOf" srcId="{FDA56E6D-7ED2-47D2-8D3B-171E083D9706}" destId="{7FEC4760-BE66-4DCB-BF38-661B28310088}" srcOrd="4" destOrd="0" presId="urn:microsoft.com/office/officeart/2005/8/layout/vList2"/>
    <dgm:cxn modelId="{C4FF9A3F-F698-4FA3-B7BA-4434C569B1BB}" type="presParOf" srcId="{FDA56E6D-7ED2-47D2-8D3B-171E083D9706}" destId="{01E79802-ABED-4A68-B7E7-BFB1CAEF7D52}" srcOrd="5" destOrd="0" presId="urn:microsoft.com/office/officeart/2005/8/layout/vList2"/>
    <dgm:cxn modelId="{33CE1C3F-A851-4A7A-968A-F8AE2202E32B}" type="presParOf" srcId="{FDA56E6D-7ED2-47D2-8D3B-171E083D9706}" destId="{7EEF2854-DD7B-4C8E-8B10-D2E7AF1FBA66}" srcOrd="6" destOrd="0" presId="urn:microsoft.com/office/officeart/2005/8/layout/vList2"/>
    <dgm:cxn modelId="{C458F3BC-A50B-47C9-B2D1-8A3752E787B3}" type="presParOf" srcId="{FDA56E6D-7ED2-47D2-8D3B-171E083D9706}" destId="{D76AE5C6-9D7E-45C5-AEB8-F855A6C9E800}" srcOrd="7" destOrd="0" presId="urn:microsoft.com/office/officeart/2005/8/layout/vList2"/>
    <dgm:cxn modelId="{CF6B4D48-B617-4867-AF4C-3F6C6F0B0DC3}" type="presParOf" srcId="{FDA56E6D-7ED2-47D2-8D3B-171E083D9706}" destId="{12EAAE43-FA9B-4189-AD32-FFC659144D49}" srcOrd="8" destOrd="0" presId="urn:microsoft.com/office/officeart/2005/8/layout/vList2"/>
    <dgm:cxn modelId="{F0B7247C-CDDD-47F1-BA40-2E2EBC1A848D}" type="presParOf" srcId="{FDA56E6D-7ED2-47D2-8D3B-171E083D9706}" destId="{20794B32-A3E7-46E8-A372-848298A64713}" srcOrd="9" destOrd="0" presId="urn:microsoft.com/office/officeart/2005/8/layout/vList2"/>
    <dgm:cxn modelId="{E85AAAB8-8227-440F-8374-98C57BB87ABD}" type="presParOf" srcId="{FDA56E6D-7ED2-47D2-8D3B-171E083D9706}" destId="{9EBECFF3-BD22-4BEF-94E6-9BD9291F85F0}" srcOrd="10" destOrd="0" presId="urn:microsoft.com/office/officeart/2005/8/layout/vList2"/>
    <dgm:cxn modelId="{52697717-2394-49B3-8B3F-209A67B7BD52}" type="presParOf" srcId="{FDA56E6D-7ED2-47D2-8D3B-171E083D9706}" destId="{06B9ECA0-7836-4906-B96A-F87A2618C87D}" srcOrd="11" destOrd="0" presId="urn:microsoft.com/office/officeart/2005/8/layout/vList2"/>
    <dgm:cxn modelId="{066E027B-29FA-4BB8-B628-2F16F77D9B0C}" type="presParOf" srcId="{FDA56E6D-7ED2-47D2-8D3B-171E083D9706}" destId="{9C685E58-2FCA-4EAE-8937-859E7D8AFC1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BDDA8-5F69-4D80-90B3-981E8CF2A7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DC96D4-4472-4340-A5F5-CE12EA289C08}">
      <dgm:prSet/>
      <dgm:spPr/>
      <dgm:t>
        <a:bodyPr/>
        <a:lstStyle/>
        <a:p>
          <a:r>
            <a:rPr lang="nl-NL" b="1"/>
            <a:t>SCHOOLJAAR 22/23</a:t>
          </a:r>
          <a:endParaRPr lang="en-US"/>
        </a:p>
      </dgm:t>
    </dgm:pt>
    <dgm:pt modelId="{752158B0-DFEA-4149-90A4-EF264410E595}" type="parTrans" cxnId="{8483F482-8D34-4347-A7E1-FB14ED7ED843}">
      <dgm:prSet/>
      <dgm:spPr/>
      <dgm:t>
        <a:bodyPr/>
        <a:lstStyle/>
        <a:p>
          <a:endParaRPr lang="en-US"/>
        </a:p>
      </dgm:t>
    </dgm:pt>
    <dgm:pt modelId="{F0B3B013-BDAE-44ED-80A1-A70293526CBA}" type="sibTrans" cxnId="{8483F482-8D34-4347-A7E1-FB14ED7ED843}">
      <dgm:prSet/>
      <dgm:spPr/>
      <dgm:t>
        <a:bodyPr/>
        <a:lstStyle/>
        <a:p>
          <a:endParaRPr lang="en-US"/>
        </a:p>
      </dgm:t>
    </dgm:pt>
    <dgm:pt modelId="{1EC37915-F92A-409D-BBA5-98795951139B}">
      <dgm:prSet/>
      <dgm:spPr/>
      <dgm:t>
        <a:bodyPr/>
        <a:lstStyle/>
        <a:p>
          <a:r>
            <a:rPr lang="nl-NL" b="1"/>
            <a:t>4 </a:t>
          </a:r>
          <a:r>
            <a:rPr lang="nl-NL"/>
            <a:t>Deelnemende scholen</a:t>
          </a:r>
          <a:endParaRPr lang="en-US"/>
        </a:p>
      </dgm:t>
    </dgm:pt>
    <dgm:pt modelId="{F4108627-C315-4A46-97C8-486B84E80E26}" type="parTrans" cxnId="{AF728005-82E5-45E7-81A0-05836943DA82}">
      <dgm:prSet/>
      <dgm:spPr/>
      <dgm:t>
        <a:bodyPr/>
        <a:lstStyle/>
        <a:p>
          <a:endParaRPr lang="en-US"/>
        </a:p>
      </dgm:t>
    </dgm:pt>
    <dgm:pt modelId="{30A92558-3DB8-446A-BFD2-FAED9DCA9675}" type="sibTrans" cxnId="{AF728005-82E5-45E7-81A0-05836943DA82}">
      <dgm:prSet/>
      <dgm:spPr/>
      <dgm:t>
        <a:bodyPr/>
        <a:lstStyle/>
        <a:p>
          <a:endParaRPr lang="en-US"/>
        </a:p>
      </dgm:t>
    </dgm:pt>
    <dgm:pt modelId="{2FE187E2-E7AF-4261-A179-86DC5A98FC03}">
      <dgm:prSet/>
      <dgm:spPr/>
      <dgm:t>
        <a:bodyPr/>
        <a:lstStyle/>
        <a:p>
          <a:r>
            <a:rPr lang="nl-NL"/>
            <a:t>Aantal deelnemers per school :</a:t>
          </a:r>
          <a:endParaRPr lang="en-US"/>
        </a:p>
      </dgm:t>
    </dgm:pt>
    <dgm:pt modelId="{B9603E9F-2782-4E6B-94CC-0955F05871F9}" type="parTrans" cxnId="{F9A3E14A-655B-4F05-A9F0-6AE5C009FF3B}">
      <dgm:prSet/>
      <dgm:spPr/>
      <dgm:t>
        <a:bodyPr/>
        <a:lstStyle/>
        <a:p>
          <a:endParaRPr lang="en-US"/>
        </a:p>
      </dgm:t>
    </dgm:pt>
    <dgm:pt modelId="{17AE8CD1-542C-4975-B11E-F7863F38DC26}" type="sibTrans" cxnId="{F9A3E14A-655B-4F05-A9F0-6AE5C009FF3B}">
      <dgm:prSet/>
      <dgm:spPr/>
      <dgm:t>
        <a:bodyPr/>
        <a:lstStyle/>
        <a:p>
          <a:endParaRPr lang="en-US"/>
        </a:p>
      </dgm:t>
    </dgm:pt>
    <dgm:pt modelId="{353D6065-7BCE-4AC1-90EE-8701A1B12D8F}">
      <dgm:prSet/>
      <dgm:spPr/>
      <dgm:t>
        <a:bodyPr/>
        <a:lstStyle/>
        <a:p>
          <a:r>
            <a:rPr lang="nl-NL"/>
            <a:t>ISK Rijn IJssel met </a:t>
          </a:r>
          <a:r>
            <a:rPr lang="nl-NL" b="1"/>
            <a:t>65</a:t>
          </a:r>
          <a:r>
            <a:rPr lang="nl-NL"/>
            <a:t> leerlingen</a:t>
          </a:r>
          <a:endParaRPr lang="en-US"/>
        </a:p>
      </dgm:t>
    </dgm:pt>
    <dgm:pt modelId="{14FF55D3-6315-4926-99B4-35560AB1C16D}" type="parTrans" cxnId="{69E50B15-A5D3-4AC1-BFDA-4062960B0848}">
      <dgm:prSet/>
      <dgm:spPr/>
      <dgm:t>
        <a:bodyPr/>
        <a:lstStyle/>
        <a:p>
          <a:endParaRPr lang="en-US"/>
        </a:p>
      </dgm:t>
    </dgm:pt>
    <dgm:pt modelId="{6B0DE3C0-7DFD-4A0B-BE58-E8B64CF2C750}" type="sibTrans" cxnId="{69E50B15-A5D3-4AC1-BFDA-4062960B0848}">
      <dgm:prSet/>
      <dgm:spPr/>
      <dgm:t>
        <a:bodyPr/>
        <a:lstStyle/>
        <a:p>
          <a:endParaRPr lang="en-US"/>
        </a:p>
      </dgm:t>
    </dgm:pt>
    <dgm:pt modelId="{C597987C-5244-404F-B7EB-834F689363CE}">
      <dgm:prSet/>
      <dgm:spPr/>
      <dgm:t>
        <a:bodyPr/>
        <a:lstStyle/>
        <a:p>
          <a:r>
            <a:rPr lang="nl-NL"/>
            <a:t>OBC Huissen met</a:t>
          </a:r>
          <a:r>
            <a:rPr lang="nl-NL" b="1"/>
            <a:t> 8</a:t>
          </a:r>
          <a:r>
            <a:rPr lang="nl-NL"/>
            <a:t> leerlingen </a:t>
          </a:r>
          <a:endParaRPr lang="en-US"/>
        </a:p>
      </dgm:t>
    </dgm:pt>
    <dgm:pt modelId="{5EE05FE2-E05D-401A-B097-9135043FC815}" type="parTrans" cxnId="{65E717D4-E01D-4492-8628-D57713BB902A}">
      <dgm:prSet/>
      <dgm:spPr/>
      <dgm:t>
        <a:bodyPr/>
        <a:lstStyle/>
        <a:p>
          <a:endParaRPr lang="en-US"/>
        </a:p>
      </dgm:t>
    </dgm:pt>
    <dgm:pt modelId="{E134AFBD-80CA-4D98-A5D1-BA7184B4065B}" type="sibTrans" cxnId="{65E717D4-E01D-4492-8628-D57713BB902A}">
      <dgm:prSet/>
      <dgm:spPr/>
      <dgm:t>
        <a:bodyPr/>
        <a:lstStyle/>
        <a:p>
          <a:endParaRPr lang="en-US"/>
        </a:p>
      </dgm:t>
    </dgm:pt>
    <dgm:pt modelId="{7B4C83CA-E499-4724-9262-E107796BE7C4}">
      <dgm:prSet/>
      <dgm:spPr/>
      <dgm:t>
        <a:bodyPr/>
        <a:lstStyle/>
        <a:p>
          <a:r>
            <a:rPr lang="nl-NL"/>
            <a:t>Montessori College Arnhem </a:t>
          </a:r>
          <a:r>
            <a:rPr lang="nl-NL" b="1"/>
            <a:t>14</a:t>
          </a:r>
          <a:r>
            <a:rPr lang="nl-NL"/>
            <a:t> l	eerlingen</a:t>
          </a:r>
          <a:endParaRPr lang="en-US"/>
        </a:p>
      </dgm:t>
    </dgm:pt>
    <dgm:pt modelId="{B89D3DF3-C749-45F3-8318-309B9584941E}" type="parTrans" cxnId="{0CD88F72-5DE6-448E-B05E-6B8419869884}">
      <dgm:prSet/>
      <dgm:spPr/>
      <dgm:t>
        <a:bodyPr/>
        <a:lstStyle/>
        <a:p>
          <a:endParaRPr lang="en-US"/>
        </a:p>
      </dgm:t>
    </dgm:pt>
    <dgm:pt modelId="{A90AA4CA-A821-420B-B59D-2472B2E0F4C8}" type="sibTrans" cxnId="{0CD88F72-5DE6-448E-B05E-6B8419869884}">
      <dgm:prSet/>
      <dgm:spPr/>
      <dgm:t>
        <a:bodyPr/>
        <a:lstStyle/>
        <a:p>
          <a:endParaRPr lang="en-US"/>
        </a:p>
      </dgm:t>
    </dgm:pt>
    <dgm:pt modelId="{AA8D3F16-2246-463B-B2B4-AD232A8C728D}">
      <dgm:prSet/>
      <dgm:spPr/>
      <dgm:t>
        <a:bodyPr/>
        <a:lstStyle/>
        <a:p>
          <a:r>
            <a:rPr lang="nl-NL"/>
            <a:t>Mariëndael met </a:t>
          </a:r>
          <a:r>
            <a:rPr lang="nl-NL" b="1"/>
            <a:t>4</a:t>
          </a:r>
          <a:r>
            <a:rPr lang="nl-NL"/>
            <a:t> leerlingen </a:t>
          </a:r>
          <a:endParaRPr lang="en-US"/>
        </a:p>
      </dgm:t>
    </dgm:pt>
    <dgm:pt modelId="{AC13DE4D-A16F-446F-86DC-21B3D49AAA0D}" type="parTrans" cxnId="{F51402DB-6051-48DC-BD02-3C3430BC693E}">
      <dgm:prSet/>
      <dgm:spPr/>
      <dgm:t>
        <a:bodyPr/>
        <a:lstStyle/>
        <a:p>
          <a:endParaRPr lang="en-US"/>
        </a:p>
      </dgm:t>
    </dgm:pt>
    <dgm:pt modelId="{BB1FEADB-F18F-4E04-AFAD-023C3AE84559}" type="sibTrans" cxnId="{F51402DB-6051-48DC-BD02-3C3430BC693E}">
      <dgm:prSet/>
      <dgm:spPr/>
      <dgm:t>
        <a:bodyPr/>
        <a:lstStyle/>
        <a:p>
          <a:endParaRPr lang="en-US"/>
        </a:p>
      </dgm:t>
    </dgm:pt>
    <dgm:pt modelId="{C3352ABF-E197-4943-9012-AA4E668B4C75}">
      <dgm:prSet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nl-NL" dirty="0">
              <a:hlinkClick xmlns:r="http://schemas.openxmlformats.org/officeDocument/2006/relationships" r:id="rId1"/>
            </a:rPr>
            <a:t>Oriëntatie in Bedrijf – YouTube</a:t>
          </a:r>
          <a:endParaRPr lang="en-US" dirty="0"/>
        </a:p>
      </dgm:t>
    </dgm:pt>
    <dgm:pt modelId="{6EF32A70-7A21-4CC7-872D-B6850AB77C6B}" type="parTrans" cxnId="{312C849E-D332-4C01-9C3A-DB266A985EF1}">
      <dgm:prSet/>
      <dgm:spPr/>
      <dgm:t>
        <a:bodyPr/>
        <a:lstStyle/>
        <a:p>
          <a:endParaRPr lang="en-US"/>
        </a:p>
      </dgm:t>
    </dgm:pt>
    <dgm:pt modelId="{5D699934-0BD6-4A78-9F2D-61D52DA2D0BA}" type="sibTrans" cxnId="{312C849E-D332-4C01-9C3A-DB266A985EF1}">
      <dgm:prSet/>
      <dgm:spPr/>
      <dgm:t>
        <a:bodyPr/>
        <a:lstStyle/>
        <a:p>
          <a:endParaRPr lang="en-US"/>
        </a:p>
      </dgm:t>
    </dgm:pt>
    <dgm:pt modelId="{6D0A855C-6C06-4F42-89DC-D2DC8E3ED2C9}" type="pres">
      <dgm:prSet presAssocID="{1FBBDDA8-5F69-4D80-90B3-981E8CF2A7F0}" presName="linear" presStyleCnt="0">
        <dgm:presLayoutVars>
          <dgm:dir/>
          <dgm:animLvl val="lvl"/>
          <dgm:resizeHandles val="exact"/>
        </dgm:presLayoutVars>
      </dgm:prSet>
      <dgm:spPr/>
    </dgm:pt>
    <dgm:pt modelId="{7E24A4F3-A434-4B6E-B0A0-BC2E0F203449}" type="pres">
      <dgm:prSet presAssocID="{79DC96D4-4472-4340-A5F5-CE12EA289C08}" presName="parentLin" presStyleCnt="0"/>
      <dgm:spPr/>
    </dgm:pt>
    <dgm:pt modelId="{F3F934FA-1085-489B-B1BC-11FC480BE4FE}" type="pres">
      <dgm:prSet presAssocID="{79DC96D4-4472-4340-A5F5-CE12EA289C08}" presName="parentLeftMargin" presStyleLbl="node1" presStyleIdx="0" presStyleCnt="4"/>
      <dgm:spPr/>
    </dgm:pt>
    <dgm:pt modelId="{FE28DC64-B5AF-4C0A-B36F-13181A46D188}" type="pres">
      <dgm:prSet presAssocID="{79DC96D4-4472-4340-A5F5-CE12EA289C0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C7462F-1253-4EEE-AA88-DFB2C52766E4}" type="pres">
      <dgm:prSet presAssocID="{79DC96D4-4472-4340-A5F5-CE12EA289C08}" presName="negativeSpace" presStyleCnt="0"/>
      <dgm:spPr/>
    </dgm:pt>
    <dgm:pt modelId="{338D1546-48F8-4534-9565-3EC670A78462}" type="pres">
      <dgm:prSet presAssocID="{79DC96D4-4472-4340-A5F5-CE12EA289C08}" presName="childText" presStyleLbl="conFgAcc1" presStyleIdx="0" presStyleCnt="4">
        <dgm:presLayoutVars>
          <dgm:bulletEnabled val="1"/>
        </dgm:presLayoutVars>
      </dgm:prSet>
      <dgm:spPr/>
    </dgm:pt>
    <dgm:pt modelId="{6C0ADC6A-5CD3-4946-83CA-37C716ABDC89}" type="pres">
      <dgm:prSet presAssocID="{F0B3B013-BDAE-44ED-80A1-A70293526CBA}" presName="spaceBetweenRectangles" presStyleCnt="0"/>
      <dgm:spPr/>
    </dgm:pt>
    <dgm:pt modelId="{022250ED-C4F3-44DE-9D9C-5FF9049837F0}" type="pres">
      <dgm:prSet presAssocID="{1EC37915-F92A-409D-BBA5-98795951139B}" presName="parentLin" presStyleCnt="0"/>
      <dgm:spPr/>
    </dgm:pt>
    <dgm:pt modelId="{60CE83B0-F9BC-4E76-8E0A-F3E070E41133}" type="pres">
      <dgm:prSet presAssocID="{1EC37915-F92A-409D-BBA5-98795951139B}" presName="parentLeftMargin" presStyleLbl="node1" presStyleIdx="0" presStyleCnt="4"/>
      <dgm:spPr/>
    </dgm:pt>
    <dgm:pt modelId="{96A8B1A4-4C1B-49F0-8E31-D626D08E52E6}" type="pres">
      <dgm:prSet presAssocID="{1EC37915-F92A-409D-BBA5-9879595113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801EDD5-0B1F-4046-93C7-B9C6351356AF}" type="pres">
      <dgm:prSet presAssocID="{1EC37915-F92A-409D-BBA5-98795951139B}" presName="negativeSpace" presStyleCnt="0"/>
      <dgm:spPr/>
    </dgm:pt>
    <dgm:pt modelId="{2A9F9717-3D05-4EBA-9FBE-D014D2C0197B}" type="pres">
      <dgm:prSet presAssocID="{1EC37915-F92A-409D-BBA5-98795951139B}" presName="childText" presStyleLbl="conFgAcc1" presStyleIdx="1" presStyleCnt="4">
        <dgm:presLayoutVars>
          <dgm:bulletEnabled val="1"/>
        </dgm:presLayoutVars>
      </dgm:prSet>
      <dgm:spPr/>
    </dgm:pt>
    <dgm:pt modelId="{3585AA68-6D72-43B9-9497-5239ADB978D8}" type="pres">
      <dgm:prSet presAssocID="{30A92558-3DB8-446A-BFD2-FAED9DCA9675}" presName="spaceBetweenRectangles" presStyleCnt="0"/>
      <dgm:spPr/>
    </dgm:pt>
    <dgm:pt modelId="{F9A6F170-68AC-4C26-9EE9-282C9D354481}" type="pres">
      <dgm:prSet presAssocID="{2FE187E2-E7AF-4261-A179-86DC5A98FC03}" presName="parentLin" presStyleCnt="0"/>
      <dgm:spPr/>
    </dgm:pt>
    <dgm:pt modelId="{F4CA4C15-5F83-489E-B6FC-D75635CEE728}" type="pres">
      <dgm:prSet presAssocID="{2FE187E2-E7AF-4261-A179-86DC5A98FC03}" presName="parentLeftMargin" presStyleLbl="node1" presStyleIdx="1" presStyleCnt="4"/>
      <dgm:spPr/>
    </dgm:pt>
    <dgm:pt modelId="{0F727B56-D38F-4B31-8726-6D160052A09F}" type="pres">
      <dgm:prSet presAssocID="{2FE187E2-E7AF-4261-A179-86DC5A98FC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883999-8D54-4055-B3D2-C19C0287E43E}" type="pres">
      <dgm:prSet presAssocID="{2FE187E2-E7AF-4261-A179-86DC5A98FC03}" presName="negativeSpace" presStyleCnt="0"/>
      <dgm:spPr/>
    </dgm:pt>
    <dgm:pt modelId="{0B3B410F-54B4-498E-ACF8-4299351A9A07}" type="pres">
      <dgm:prSet presAssocID="{2FE187E2-E7AF-4261-A179-86DC5A98FC03}" presName="childText" presStyleLbl="conFgAcc1" presStyleIdx="2" presStyleCnt="4">
        <dgm:presLayoutVars>
          <dgm:bulletEnabled val="1"/>
        </dgm:presLayoutVars>
      </dgm:prSet>
      <dgm:spPr/>
    </dgm:pt>
    <dgm:pt modelId="{0837E3B4-036F-4529-A059-95E1FF222C46}" type="pres">
      <dgm:prSet presAssocID="{17AE8CD1-542C-4975-B11E-F7863F38DC26}" presName="spaceBetweenRectangles" presStyleCnt="0"/>
      <dgm:spPr/>
    </dgm:pt>
    <dgm:pt modelId="{539F3B4C-E504-4DFC-8D48-EEDF1FA13EDC}" type="pres">
      <dgm:prSet presAssocID="{C3352ABF-E197-4943-9012-AA4E668B4C75}" presName="parentLin" presStyleCnt="0"/>
      <dgm:spPr/>
    </dgm:pt>
    <dgm:pt modelId="{6BA80424-97E3-438B-BE89-3D1C5E845123}" type="pres">
      <dgm:prSet presAssocID="{C3352ABF-E197-4943-9012-AA4E668B4C75}" presName="parentLeftMargin" presStyleLbl="node1" presStyleIdx="2" presStyleCnt="4"/>
      <dgm:spPr/>
    </dgm:pt>
    <dgm:pt modelId="{F94E3238-64DC-4C3B-84B2-C397CA771C81}" type="pres">
      <dgm:prSet presAssocID="{C3352ABF-E197-4943-9012-AA4E668B4C7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301C172-7528-4599-9F2D-C124DAA238D4}" type="pres">
      <dgm:prSet presAssocID="{C3352ABF-E197-4943-9012-AA4E668B4C75}" presName="negativeSpace" presStyleCnt="0"/>
      <dgm:spPr/>
    </dgm:pt>
    <dgm:pt modelId="{D8EB418E-44AE-4488-BFC5-7AB5471F1C4D}" type="pres">
      <dgm:prSet presAssocID="{C3352ABF-E197-4943-9012-AA4E668B4C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F728005-82E5-45E7-81A0-05836943DA82}" srcId="{1FBBDDA8-5F69-4D80-90B3-981E8CF2A7F0}" destId="{1EC37915-F92A-409D-BBA5-98795951139B}" srcOrd="1" destOrd="0" parTransId="{F4108627-C315-4A46-97C8-486B84E80E26}" sibTransId="{30A92558-3DB8-446A-BFD2-FAED9DCA9675}"/>
    <dgm:cxn modelId="{EAB2340A-1E0F-418A-9FF1-E01CE513C9E8}" type="presOf" srcId="{2FE187E2-E7AF-4261-A179-86DC5A98FC03}" destId="{0F727B56-D38F-4B31-8726-6D160052A09F}" srcOrd="1" destOrd="0" presId="urn:microsoft.com/office/officeart/2005/8/layout/list1"/>
    <dgm:cxn modelId="{E9B6050C-D7A3-4D4C-BC1F-121495A74629}" type="presOf" srcId="{1EC37915-F92A-409D-BBA5-98795951139B}" destId="{96A8B1A4-4C1B-49F0-8E31-D626D08E52E6}" srcOrd="1" destOrd="0" presId="urn:microsoft.com/office/officeart/2005/8/layout/list1"/>
    <dgm:cxn modelId="{69E50B15-A5D3-4AC1-BFDA-4062960B0848}" srcId="{2FE187E2-E7AF-4261-A179-86DC5A98FC03}" destId="{353D6065-7BCE-4AC1-90EE-8701A1B12D8F}" srcOrd="0" destOrd="0" parTransId="{14FF55D3-6315-4926-99B4-35560AB1C16D}" sibTransId="{6B0DE3C0-7DFD-4A0B-BE58-E8B64CF2C750}"/>
    <dgm:cxn modelId="{C3DEFC1A-5011-492A-8DAF-8B86E7DA388A}" type="presOf" srcId="{1EC37915-F92A-409D-BBA5-98795951139B}" destId="{60CE83B0-F9BC-4E76-8E0A-F3E070E41133}" srcOrd="0" destOrd="0" presId="urn:microsoft.com/office/officeart/2005/8/layout/list1"/>
    <dgm:cxn modelId="{7D41A628-EF9E-409F-A428-388250AA6FE0}" type="presOf" srcId="{C597987C-5244-404F-B7EB-834F689363CE}" destId="{0B3B410F-54B4-498E-ACF8-4299351A9A07}" srcOrd="0" destOrd="1" presId="urn:microsoft.com/office/officeart/2005/8/layout/list1"/>
    <dgm:cxn modelId="{C18ACA28-C608-4147-871F-BEA7364BC5AB}" type="presOf" srcId="{7B4C83CA-E499-4724-9262-E107796BE7C4}" destId="{0B3B410F-54B4-498E-ACF8-4299351A9A07}" srcOrd="0" destOrd="2" presId="urn:microsoft.com/office/officeart/2005/8/layout/list1"/>
    <dgm:cxn modelId="{05AD592A-70BD-4960-AE14-3C0FAF8B1E6A}" type="presOf" srcId="{79DC96D4-4472-4340-A5F5-CE12EA289C08}" destId="{F3F934FA-1085-489B-B1BC-11FC480BE4FE}" srcOrd="0" destOrd="0" presId="urn:microsoft.com/office/officeart/2005/8/layout/list1"/>
    <dgm:cxn modelId="{022C6263-3F97-4927-A8EE-8001D77C28BF}" type="presOf" srcId="{79DC96D4-4472-4340-A5F5-CE12EA289C08}" destId="{FE28DC64-B5AF-4C0A-B36F-13181A46D188}" srcOrd="1" destOrd="0" presId="urn:microsoft.com/office/officeart/2005/8/layout/list1"/>
    <dgm:cxn modelId="{F9A3E14A-655B-4F05-A9F0-6AE5C009FF3B}" srcId="{1FBBDDA8-5F69-4D80-90B3-981E8CF2A7F0}" destId="{2FE187E2-E7AF-4261-A179-86DC5A98FC03}" srcOrd="2" destOrd="0" parTransId="{B9603E9F-2782-4E6B-94CC-0955F05871F9}" sibTransId="{17AE8CD1-542C-4975-B11E-F7863F38DC26}"/>
    <dgm:cxn modelId="{F43AF16E-C2B3-4F05-B495-B65443F1C6B2}" type="presOf" srcId="{353D6065-7BCE-4AC1-90EE-8701A1B12D8F}" destId="{0B3B410F-54B4-498E-ACF8-4299351A9A07}" srcOrd="0" destOrd="0" presId="urn:microsoft.com/office/officeart/2005/8/layout/list1"/>
    <dgm:cxn modelId="{0CD88F72-5DE6-448E-B05E-6B8419869884}" srcId="{2FE187E2-E7AF-4261-A179-86DC5A98FC03}" destId="{7B4C83CA-E499-4724-9262-E107796BE7C4}" srcOrd="2" destOrd="0" parTransId="{B89D3DF3-C749-45F3-8318-309B9584941E}" sibTransId="{A90AA4CA-A821-420B-B59D-2472B2E0F4C8}"/>
    <dgm:cxn modelId="{9753ED77-6F22-40A8-B172-2A44C2943F64}" type="presOf" srcId="{2FE187E2-E7AF-4261-A179-86DC5A98FC03}" destId="{F4CA4C15-5F83-489E-B6FC-D75635CEE728}" srcOrd="0" destOrd="0" presId="urn:microsoft.com/office/officeart/2005/8/layout/list1"/>
    <dgm:cxn modelId="{8483F482-8D34-4347-A7E1-FB14ED7ED843}" srcId="{1FBBDDA8-5F69-4D80-90B3-981E8CF2A7F0}" destId="{79DC96D4-4472-4340-A5F5-CE12EA289C08}" srcOrd="0" destOrd="0" parTransId="{752158B0-DFEA-4149-90A4-EF264410E595}" sibTransId="{F0B3B013-BDAE-44ED-80A1-A70293526CBA}"/>
    <dgm:cxn modelId="{312C849E-D332-4C01-9C3A-DB266A985EF1}" srcId="{1FBBDDA8-5F69-4D80-90B3-981E8CF2A7F0}" destId="{C3352ABF-E197-4943-9012-AA4E668B4C75}" srcOrd="3" destOrd="0" parTransId="{6EF32A70-7A21-4CC7-872D-B6850AB77C6B}" sibTransId="{5D699934-0BD6-4A78-9F2D-61D52DA2D0BA}"/>
    <dgm:cxn modelId="{49AADDBB-6A95-4636-9616-8936FBB4B5E3}" type="presOf" srcId="{AA8D3F16-2246-463B-B2B4-AD232A8C728D}" destId="{0B3B410F-54B4-498E-ACF8-4299351A9A07}" srcOrd="0" destOrd="3" presId="urn:microsoft.com/office/officeart/2005/8/layout/list1"/>
    <dgm:cxn modelId="{4AF253BE-A401-41E0-AD76-82BF94F5B8EB}" type="presOf" srcId="{C3352ABF-E197-4943-9012-AA4E668B4C75}" destId="{6BA80424-97E3-438B-BE89-3D1C5E845123}" srcOrd="0" destOrd="0" presId="urn:microsoft.com/office/officeart/2005/8/layout/list1"/>
    <dgm:cxn modelId="{35C621D0-3C6C-4AF1-B889-863B3D8AD6D0}" type="presOf" srcId="{C3352ABF-E197-4943-9012-AA4E668B4C75}" destId="{F94E3238-64DC-4C3B-84B2-C397CA771C81}" srcOrd="1" destOrd="0" presId="urn:microsoft.com/office/officeart/2005/8/layout/list1"/>
    <dgm:cxn modelId="{65E717D4-E01D-4492-8628-D57713BB902A}" srcId="{2FE187E2-E7AF-4261-A179-86DC5A98FC03}" destId="{C597987C-5244-404F-B7EB-834F689363CE}" srcOrd="1" destOrd="0" parTransId="{5EE05FE2-E05D-401A-B097-9135043FC815}" sibTransId="{E134AFBD-80CA-4D98-A5D1-BA7184B4065B}"/>
    <dgm:cxn modelId="{F51402DB-6051-48DC-BD02-3C3430BC693E}" srcId="{2FE187E2-E7AF-4261-A179-86DC5A98FC03}" destId="{AA8D3F16-2246-463B-B2B4-AD232A8C728D}" srcOrd="3" destOrd="0" parTransId="{AC13DE4D-A16F-446F-86DC-21B3D49AAA0D}" sibTransId="{BB1FEADB-F18F-4E04-AFAD-023C3AE84559}"/>
    <dgm:cxn modelId="{72D65AFF-2EC5-408F-8525-A3359A0103B7}" type="presOf" srcId="{1FBBDDA8-5F69-4D80-90B3-981E8CF2A7F0}" destId="{6D0A855C-6C06-4F42-89DC-D2DC8E3ED2C9}" srcOrd="0" destOrd="0" presId="urn:microsoft.com/office/officeart/2005/8/layout/list1"/>
    <dgm:cxn modelId="{E9D7798A-45CD-4F3B-8BD4-A0C07DEC8278}" type="presParOf" srcId="{6D0A855C-6C06-4F42-89DC-D2DC8E3ED2C9}" destId="{7E24A4F3-A434-4B6E-B0A0-BC2E0F203449}" srcOrd="0" destOrd="0" presId="urn:microsoft.com/office/officeart/2005/8/layout/list1"/>
    <dgm:cxn modelId="{6ED065DD-C2C0-4336-BE1E-5CA8B8CA2B55}" type="presParOf" srcId="{7E24A4F3-A434-4B6E-B0A0-BC2E0F203449}" destId="{F3F934FA-1085-489B-B1BC-11FC480BE4FE}" srcOrd="0" destOrd="0" presId="urn:microsoft.com/office/officeart/2005/8/layout/list1"/>
    <dgm:cxn modelId="{5D21CD8E-0A59-4CA1-8A2D-715FFC92277C}" type="presParOf" srcId="{7E24A4F3-A434-4B6E-B0A0-BC2E0F203449}" destId="{FE28DC64-B5AF-4C0A-B36F-13181A46D188}" srcOrd="1" destOrd="0" presId="urn:microsoft.com/office/officeart/2005/8/layout/list1"/>
    <dgm:cxn modelId="{AEB4468F-8048-4221-BEED-AB51769F1CFE}" type="presParOf" srcId="{6D0A855C-6C06-4F42-89DC-D2DC8E3ED2C9}" destId="{C6C7462F-1253-4EEE-AA88-DFB2C52766E4}" srcOrd="1" destOrd="0" presId="urn:microsoft.com/office/officeart/2005/8/layout/list1"/>
    <dgm:cxn modelId="{7E7E6E7B-3EBE-47CE-8B16-F009818835B4}" type="presParOf" srcId="{6D0A855C-6C06-4F42-89DC-D2DC8E3ED2C9}" destId="{338D1546-48F8-4534-9565-3EC670A78462}" srcOrd="2" destOrd="0" presId="urn:microsoft.com/office/officeart/2005/8/layout/list1"/>
    <dgm:cxn modelId="{AD611D80-9A21-45AB-81E5-3C808A7A26D6}" type="presParOf" srcId="{6D0A855C-6C06-4F42-89DC-D2DC8E3ED2C9}" destId="{6C0ADC6A-5CD3-4946-83CA-37C716ABDC89}" srcOrd="3" destOrd="0" presId="urn:microsoft.com/office/officeart/2005/8/layout/list1"/>
    <dgm:cxn modelId="{C733FC0F-1AE0-441B-AA18-631D4F2879EA}" type="presParOf" srcId="{6D0A855C-6C06-4F42-89DC-D2DC8E3ED2C9}" destId="{022250ED-C4F3-44DE-9D9C-5FF9049837F0}" srcOrd="4" destOrd="0" presId="urn:microsoft.com/office/officeart/2005/8/layout/list1"/>
    <dgm:cxn modelId="{4C618C3F-02DC-4988-A330-154EBA9DF3D4}" type="presParOf" srcId="{022250ED-C4F3-44DE-9D9C-5FF9049837F0}" destId="{60CE83B0-F9BC-4E76-8E0A-F3E070E41133}" srcOrd="0" destOrd="0" presId="urn:microsoft.com/office/officeart/2005/8/layout/list1"/>
    <dgm:cxn modelId="{02A374AE-EF7F-4B93-8900-508216925232}" type="presParOf" srcId="{022250ED-C4F3-44DE-9D9C-5FF9049837F0}" destId="{96A8B1A4-4C1B-49F0-8E31-D626D08E52E6}" srcOrd="1" destOrd="0" presId="urn:microsoft.com/office/officeart/2005/8/layout/list1"/>
    <dgm:cxn modelId="{956B8320-315E-4644-9CAF-11F4F7863BA9}" type="presParOf" srcId="{6D0A855C-6C06-4F42-89DC-D2DC8E3ED2C9}" destId="{3801EDD5-0B1F-4046-93C7-B9C6351356AF}" srcOrd="5" destOrd="0" presId="urn:microsoft.com/office/officeart/2005/8/layout/list1"/>
    <dgm:cxn modelId="{9B1E2060-9C16-4004-8D7F-B95192134E79}" type="presParOf" srcId="{6D0A855C-6C06-4F42-89DC-D2DC8E3ED2C9}" destId="{2A9F9717-3D05-4EBA-9FBE-D014D2C0197B}" srcOrd="6" destOrd="0" presId="urn:microsoft.com/office/officeart/2005/8/layout/list1"/>
    <dgm:cxn modelId="{2301F038-6B95-409F-9FA1-08771CE3E795}" type="presParOf" srcId="{6D0A855C-6C06-4F42-89DC-D2DC8E3ED2C9}" destId="{3585AA68-6D72-43B9-9497-5239ADB978D8}" srcOrd="7" destOrd="0" presId="urn:microsoft.com/office/officeart/2005/8/layout/list1"/>
    <dgm:cxn modelId="{FDEEB8E1-676E-4FCB-9A56-35647917E3AE}" type="presParOf" srcId="{6D0A855C-6C06-4F42-89DC-D2DC8E3ED2C9}" destId="{F9A6F170-68AC-4C26-9EE9-282C9D354481}" srcOrd="8" destOrd="0" presId="urn:microsoft.com/office/officeart/2005/8/layout/list1"/>
    <dgm:cxn modelId="{49ACA1D7-2FEB-4940-A9E6-3B240A65E797}" type="presParOf" srcId="{F9A6F170-68AC-4C26-9EE9-282C9D354481}" destId="{F4CA4C15-5F83-489E-B6FC-D75635CEE728}" srcOrd="0" destOrd="0" presId="urn:microsoft.com/office/officeart/2005/8/layout/list1"/>
    <dgm:cxn modelId="{335F8A4A-5FD8-4EE1-BE2A-C442C57F90BC}" type="presParOf" srcId="{F9A6F170-68AC-4C26-9EE9-282C9D354481}" destId="{0F727B56-D38F-4B31-8726-6D160052A09F}" srcOrd="1" destOrd="0" presId="urn:microsoft.com/office/officeart/2005/8/layout/list1"/>
    <dgm:cxn modelId="{9A0728B7-DFB2-4DF8-A718-D0AFB9ECA9BD}" type="presParOf" srcId="{6D0A855C-6C06-4F42-89DC-D2DC8E3ED2C9}" destId="{34883999-8D54-4055-B3D2-C19C0287E43E}" srcOrd="9" destOrd="0" presId="urn:microsoft.com/office/officeart/2005/8/layout/list1"/>
    <dgm:cxn modelId="{0E04BB5D-D121-41DE-9209-E9F2A8A223EC}" type="presParOf" srcId="{6D0A855C-6C06-4F42-89DC-D2DC8E3ED2C9}" destId="{0B3B410F-54B4-498E-ACF8-4299351A9A07}" srcOrd="10" destOrd="0" presId="urn:microsoft.com/office/officeart/2005/8/layout/list1"/>
    <dgm:cxn modelId="{2F300584-AD36-44D0-8E9F-D51FB7EB2ECC}" type="presParOf" srcId="{6D0A855C-6C06-4F42-89DC-D2DC8E3ED2C9}" destId="{0837E3B4-036F-4529-A059-95E1FF222C46}" srcOrd="11" destOrd="0" presId="urn:microsoft.com/office/officeart/2005/8/layout/list1"/>
    <dgm:cxn modelId="{1C9904F2-8229-40E3-BBD1-0BC11B8DF900}" type="presParOf" srcId="{6D0A855C-6C06-4F42-89DC-D2DC8E3ED2C9}" destId="{539F3B4C-E504-4DFC-8D48-EEDF1FA13EDC}" srcOrd="12" destOrd="0" presId="urn:microsoft.com/office/officeart/2005/8/layout/list1"/>
    <dgm:cxn modelId="{DF8CB0E6-5AC2-4454-9C89-1088C2CFCCC0}" type="presParOf" srcId="{539F3B4C-E504-4DFC-8D48-EEDF1FA13EDC}" destId="{6BA80424-97E3-438B-BE89-3D1C5E845123}" srcOrd="0" destOrd="0" presId="urn:microsoft.com/office/officeart/2005/8/layout/list1"/>
    <dgm:cxn modelId="{41156DF3-8AB9-4409-9832-E952DC63C0CD}" type="presParOf" srcId="{539F3B4C-E504-4DFC-8D48-EEDF1FA13EDC}" destId="{F94E3238-64DC-4C3B-84B2-C397CA771C81}" srcOrd="1" destOrd="0" presId="urn:microsoft.com/office/officeart/2005/8/layout/list1"/>
    <dgm:cxn modelId="{1B079251-602C-44BC-85B8-97B80310E012}" type="presParOf" srcId="{6D0A855C-6C06-4F42-89DC-D2DC8E3ED2C9}" destId="{F301C172-7528-4599-9F2D-C124DAA238D4}" srcOrd="13" destOrd="0" presId="urn:microsoft.com/office/officeart/2005/8/layout/list1"/>
    <dgm:cxn modelId="{62237BB1-B631-43A2-82FC-62301C0A258B}" type="presParOf" srcId="{6D0A855C-6C06-4F42-89DC-D2DC8E3ED2C9}" destId="{D8EB418E-44AE-4488-BFC5-7AB5471F1C4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F57A2-907F-4B31-A00B-5388624DF5D0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EA8A63C-E52E-4B79-81F4-B5E740E8F748}">
      <dgm:prSet/>
      <dgm:spPr/>
      <dgm:t>
        <a:bodyPr/>
        <a:lstStyle/>
        <a:p>
          <a:r>
            <a:rPr lang="nl-NL" dirty="0"/>
            <a:t>Je mag je inschrijven voor 2 bedrijfsbezoeken. </a:t>
          </a:r>
          <a:endParaRPr lang="en-US" dirty="0"/>
        </a:p>
      </dgm:t>
    </dgm:pt>
    <dgm:pt modelId="{548BDB4F-FFF8-4D28-BFB2-37A9DE356FB9}" type="parTrans" cxnId="{B8FA90BB-FB3E-4A93-9836-C9DCB3132FD2}">
      <dgm:prSet/>
      <dgm:spPr/>
      <dgm:t>
        <a:bodyPr/>
        <a:lstStyle/>
        <a:p>
          <a:endParaRPr lang="en-US"/>
        </a:p>
      </dgm:t>
    </dgm:pt>
    <dgm:pt modelId="{6191ABA2-D5A5-49B3-A03B-4FBE45380D28}" type="sibTrans" cxnId="{B8FA90BB-FB3E-4A93-9836-C9DCB3132FD2}">
      <dgm:prSet/>
      <dgm:spPr/>
      <dgm:t>
        <a:bodyPr/>
        <a:lstStyle/>
        <a:p>
          <a:endParaRPr lang="en-US"/>
        </a:p>
      </dgm:t>
    </dgm:pt>
    <dgm:pt modelId="{C1DE473C-B043-4F4D-B128-86DC4F64EAA6}">
      <dgm:prSet/>
      <dgm:spPr/>
      <dgm:t>
        <a:bodyPr/>
        <a:lstStyle/>
        <a:p>
          <a:r>
            <a:rPr lang="en-US" dirty="0" err="1"/>
            <a:t>Spelregels</a:t>
          </a:r>
          <a:endParaRPr lang="en-US" dirty="0"/>
        </a:p>
        <a:p>
          <a:r>
            <a:rPr lang="en-US" dirty="0" err="1"/>
            <a:t>vervoer</a:t>
          </a:r>
          <a:endParaRPr lang="en-US" dirty="0"/>
        </a:p>
      </dgm:t>
    </dgm:pt>
    <dgm:pt modelId="{9534ECA7-3655-4C28-9D83-1959DC3C43CF}" type="parTrans" cxnId="{9AAB70B5-6E45-4496-8909-2CD5F02BC56D}">
      <dgm:prSet/>
      <dgm:spPr/>
      <dgm:t>
        <a:bodyPr/>
        <a:lstStyle/>
        <a:p>
          <a:endParaRPr lang="en-US"/>
        </a:p>
      </dgm:t>
    </dgm:pt>
    <dgm:pt modelId="{68A854C9-C6EC-42C1-BA30-1214585D1638}" type="sibTrans" cxnId="{9AAB70B5-6E45-4496-8909-2CD5F02BC56D}">
      <dgm:prSet/>
      <dgm:spPr/>
      <dgm:t>
        <a:bodyPr/>
        <a:lstStyle/>
        <a:p>
          <a:endParaRPr lang="en-US"/>
        </a:p>
      </dgm:t>
    </dgm:pt>
    <dgm:pt modelId="{42D152A8-00EB-4C3F-8CAC-3F5ECB67EEA3}">
      <dgm:prSet/>
      <dgm:spPr/>
      <dgm:t>
        <a:bodyPr/>
        <a:lstStyle/>
        <a:p>
          <a:r>
            <a:rPr lang="en-US" dirty="0" err="1"/>
            <a:t>Inschrijven</a:t>
          </a:r>
          <a:r>
            <a:rPr lang="en-US" dirty="0"/>
            <a:t> </a:t>
          </a:r>
          <a:r>
            <a:rPr lang="en-US" dirty="0" err="1"/>
            <a:t>bij</a:t>
          </a:r>
          <a:r>
            <a:rPr lang="en-US" dirty="0"/>
            <a:t> </a:t>
          </a:r>
          <a:r>
            <a:rPr lang="en-US" dirty="0" err="1"/>
            <a:t>decaan</a:t>
          </a:r>
          <a:endParaRPr lang="en-US" dirty="0"/>
        </a:p>
      </dgm:t>
    </dgm:pt>
    <dgm:pt modelId="{0839B023-C674-4A2B-BEC5-9CFFDB5F996C}" type="sibTrans" cxnId="{03F80E09-4F3A-4C6F-B831-05B4AC57DD09}">
      <dgm:prSet/>
      <dgm:spPr/>
      <dgm:t>
        <a:bodyPr/>
        <a:lstStyle/>
        <a:p>
          <a:endParaRPr lang="en-US"/>
        </a:p>
      </dgm:t>
    </dgm:pt>
    <dgm:pt modelId="{DB7D5392-5972-437F-955D-C88101F718E5}" type="parTrans" cxnId="{03F80E09-4F3A-4C6F-B831-05B4AC57DD09}">
      <dgm:prSet/>
      <dgm:spPr/>
      <dgm:t>
        <a:bodyPr/>
        <a:lstStyle/>
        <a:p>
          <a:endParaRPr lang="en-US"/>
        </a:p>
      </dgm:t>
    </dgm:pt>
    <dgm:pt modelId="{CA28E4F1-E326-444D-9897-8FEFBC91BA06}" type="pres">
      <dgm:prSet presAssocID="{52BF57A2-907F-4B31-A00B-5388624DF5D0}" presName="Name0" presStyleCnt="0">
        <dgm:presLayoutVars>
          <dgm:dir/>
          <dgm:animLvl val="lvl"/>
          <dgm:resizeHandles val="exact"/>
        </dgm:presLayoutVars>
      </dgm:prSet>
      <dgm:spPr/>
    </dgm:pt>
    <dgm:pt modelId="{110EA074-1ED5-4A9E-BF4C-ADF3BE3BCAE6}" type="pres">
      <dgm:prSet presAssocID="{7EA8A63C-E52E-4B79-81F4-B5E740E8F748}" presName="linNode" presStyleCnt="0"/>
      <dgm:spPr/>
    </dgm:pt>
    <dgm:pt modelId="{8D3ABFE5-C9EF-41D9-B2B4-26D1A510284E}" type="pres">
      <dgm:prSet presAssocID="{7EA8A63C-E52E-4B79-81F4-B5E740E8F7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D468B20-FA16-4C58-A178-72788CEBCE72}" type="pres">
      <dgm:prSet presAssocID="{6191ABA2-D5A5-49B3-A03B-4FBE45380D28}" presName="sp" presStyleCnt="0"/>
      <dgm:spPr/>
    </dgm:pt>
    <dgm:pt modelId="{26329591-FAC0-4E88-A6B9-067FA374445A}" type="pres">
      <dgm:prSet presAssocID="{42D152A8-00EB-4C3F-8CAC-3F5ECB67EEA3}" presName="linNode" presStyleCnt="0"/>
      <dgm:spPr/>
    </dgm:pt>
    <dgm:pt modelId="{15131E50-1476-4618-916A-4010BEA1B2EA}" type="pres">
      <dgm:prSet presAssocID="{42D152A8-00EB-4C3F-8CAC-3F5ECB67EEA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D930CCF-8DB1-49CE-95F0-8190B9F01BF2}" type="pres">
      <dgm:prSet presAssocID="{0839B023-C674-4A2B-BEC5-9CFFDB5F996C}" presName="sp" presStyleCnt="0"/>
      <dgm:spPr/>
    </dgm:pt>
    <dgm:pt modelId="{09283683-9E02-4418-AF0B-D5DFA21B5A02}" type="pres">
      <dgm:prSet presAssocID="{C1DE473C-B043-4F4D-B128-86DC4F64EAA6}" presName="linNode" presStyleCnt="0"/>
      <dgm:spPr/>
    </dgm:pt>
    <dgm:pt modelId="{97BBBCA6-7BB7-4690-90A5-2BC86E82B910}" type="pres">
      <dgm:prSet presAssocID="{C1DE473C-B043-4F4D-B128-86DC4F64EAA6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FA85708-F432-46E2-BB6B-0902BDF15100}" type="presOf" srcId="{52BF57A2-907F-4B31-A00B-5388624DF5D0}" destId="{CA28E4F1-E326-444D-9897-8FEFBC91BA06}" srcOrd="0" destOrd="0" presId="urn:microsoft.com/office/officeart/2005/8/layout/vList5"/>
    <dgm:cxn modelId="{03F80E09-4F3A-4C6F-B831-05B4AC57DD09}" srcId="{52BF57A2-907F-4B31-A00B-5388624DF5D0}" destId="{42D152A8-00EB-4C3F-8CAC-3F5ECB67EEA3}" srcOrd="1" destOrd="0" parTransId="{DB7D5392-5972-437F-955D-C88101F718E5}" sibTransId="{0839B023-C674-4A2B-BEC5-9CFFDB5F996C}"/>
    <dgm:cxn modelId="{C236DF24-303F-48D7-8185-48FB5C43F15D}" type="presOf" srcId="{C1DE473C-B043-4F4D-B128-86DC4F64EAA6}" destId="{97BBBCA6-7BB7-4690-90A5-2BC86E82B910}" srcOrd="0" destOrd="0" presId="urn:microsoft.com/office/officeart/2005/8/layout/vList5"/>
    <dgm:cxn modelId="{C64B2478-114E-496B-B1BF-CE28F509EDAA}" type="presOf" srcId="{7EA8A63C-E52E-4B79-81F4-B5E740E8F748}" destId="{8D3ABFE5-C9EF-41D9-B2B4-26D1A510284E}" srcOrd="0" destOrd="0" presId="urn:microsoft.com/office/officeart/2005/8/layout/vList5"/>
    <dgm:cxn modelId="{735E907D-D70C-457B-9591-54519E34D147}" type="presOf" srcId="{42D152A8-00EB-4C3F-8CAC-3F5ECB67EEA3}" destId="{15131E50-1476-4618-916A-4010BEA1B2EA}" srcOrd="0" destOrd="0" presId="urn:microsoft.com/office/officeart/2005/8/layout/vList5"/>
    <dgm:cxn modelId="{9AAB70B5-6E45-4496-8909-2CD5F02BC56D}" srcId="{52BF57A2-907F-4B31-A00B-5388624DF5D0}" destId="{C1DE473C-B043-4F4D-B128-86DC4F64EAA6}" srcOrd="2" destOrd="0" parTransId="{9534ECA7-3655-4C28-9D83-1959DC3C43CF}" sibTransId="{68A854C9-C6EC-42C1-BA30-1214585D1638}"/>
    <dgm:cxn modelId="{B8FA90BB-FB3E-4A93-9836-C9DCB3132FD2}" srcId="{52BF57A2-907F-4B31-A00B-5388624DF5D0}" destId="{7EA8A63C-E52E-4B79-81F4-B5E740E8F748}" srcOrd="0" destOrd="0" parTransId="{548BDB4F-FFF8-4D28-BFB2-37A9DE356FB9}" sibTransId="{6191ABA2-D5A5-49B3-A03B-4FBE45380D28}"/>
    <dgm:cxn modelId="{6E405268-DFF8-4F89-8B98-445D19541228}" type="presParOf" srcId="{CA28E4F1-E326-444D-9897-8FEFBC91BA06}" destId="{110EA074-1ED5-4A9E-BF4C-ADF3BE3BCAE6}" srcOrd="0" destOrd="0" presId="urn:microsoft.com/office/officeart/2005/8/layout/vList5"/>
    <dgm:cxn modelId="{53E662AC-E139-4402-96A8-DFAFF6A31718}" type="presParOf" srcId="{110EA074-1ED5-4A9E-BF4C-ADF3BE3BCAE6}" destId="{8D3ABFE5-C9EF-41D9-B2B4-26D1A510284E}" srcOrd="0" destOrd="0" presId="urn:microsoft.com/office/officeart/2005/8/layout/vList5"/>
    <dgm:cxn modelId="{E965D85C-97A1-4E2D-B410-43800392A163}" type="presParOf" srcId="{CA28E4F1-E326-444D-9897-8FEFBC91BA06}" destId="{3D468B20-FA16-4C58-A178-72788CEBCE72}" srcOrd="1" destOrd="0" presId="urn:microsoft.com/office/officeart/2005/8/layout/vList5"/>
    <dgm:cxn modelId="{1E053F30-C658-4798-A4AC-7A78EDE860B7}" type="presParOf" srcId="{CA28E4F1-E326-444D-9897-8FEFBC91BA06}" destId="{26329591-FAC0-4E88-A6B9-067FA374445A}" srcOrd="2" destOrd="0" presId="urn:microsoft.com/office/officeart/2005/8/layout/vList5"/>
    <dgm:cxn modelId="{FF2585FD-189F-4E6D-9B57-AAEF225DF36F}" type="presParOf" srcId="{26329591-FAC0-4E88-A6B9-067FA374445A}" destId="{15131E50-1476-4618-916A-4010BEA1B2EA}" srcOrd="0" destOrd="0" presId="urn:microsoft.com/office/officeart/2005/8/layout/vList5"/>
    <dgm:cxn modelId="{65E94E76-2B34-4672-B9D3-5C3D4303F189}" type="presParOf" srcId="{CA28E4F1-E326-444D-9897-8FEFBC91BA06}" destId="{ED930CCF-8DB1-49CE-95F0-8190B9F01BF2}" srcOrd="3" destOrd="0" presId="urn:microsoft.com/office/officeart/2005/8/layout/vList5"/>
    <dgm:cxn modelId="{F051D5EE-81B7-4D12-9C53-9A156FBB5910}" type="presParOf" srcId="{CA28E4F1-E326-444D-9897-8FEFBC91BA06}" destId="{09283683-9E02-4418-AF0B-D5DFA21B5A02}" srcOrd="4" destOrd="0" presId="urn:microsoft.com/office/officeart/2005/8/layout/vList5"/>
    <dgm:cxn modelId="{7A6381D0-49A2-4E14-B549-131E3A720DD8}" type="presParOf" srcId="{09283683-9E02-4418-AF0B-D5DFA21B5A02}" destId="{97BBBCA6-7BB7-4690-90A5-2BC86E82B9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E03151-69F6-4632-B0EE-CF78F94ADFE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1FD212-44B3-4EF5-95E3-6378DE422A3E}">
      <dgm:prSet/>
      <dgm:spPr/>
      <dgm:t>
        <a:bodyPr/>
        <a:lstStyle/>
        <a:p>
          <a:r>
            <a:rPr lang="nl-NL" dirty="0"/>
            <a:t>Opschaling van bedrijvenaanbod (van 7 naar 14)</a:t>
          </a:r>
          <a:endParaRPr lang="en-US" dirty="0"/>
        </a:p>
      </dgm:t>
    </dgm:pt>
    <dgm:pt modelId="{324558E9-948E-46ED-BE70-4284EDAE54BC}" type="parTrans" cxnId="{3E20D834-7A0F-4F53-A829-95C88CF85625}">
      <dgm:prSet/>
      <dgm:spPr/>
      <dgm:t>
        <a:bodyPr/>
        <a:lstStyle/>
        <a:p>
          <a:endParaRPr lang="en-US"/>
        </a:p>
      </dgm:t>
    </dgm:pt>
    <dgm:pt modelId="{29569183-8C75-4E27-8A07-340A746541F7}" type="sibTrans" cxnId="{3E20D834-7A0F-4F53-A829-95C88CF85625}">
      <dgm:prSet/>
      <dgm:spPr/>
      <dgm:t>
        <a:bodyPr/>
        <a:lstStyle/>
        <a:p>
          <a:endParaRPr lang="en-US"/>
        </a:p>
      </dgm:t>
    </dgm:pt>
    <dgm:pt modelId="{FEC2D767-F2C6-4E5A-A66C-EB8F27490ED1}">
      <dgm:prSet/>
      <dgm:spPr/>
      <dgm:t>
        <a:bodyPr/>
        <a:lstStyle/>
        <a:p>
          <a:r>
            <a:rPr lang="nl-NL"/>
            <a:t>Meer aandacht voor zorg en groen.</a:t>
          </a:r>
          <a:endParaRPr lang="en-US"/>
        </a:p>
      </dgm:t>
    </dgm:pt>
    <dgm:pt modelId="{73EBC6DD-EBBE-489D-ABC5-F611EDFB0C80}" type="parTrans" cxnId="{C2253378-9C8A-4684-9E7E-D8AED3E0B777}">
      <dgm:prSet/>
      <dgm:spPr/>
      <dgm:t>
        <a:bodyPr/>
        <a:lstStyle/>
        <a:p>
          <a:endParaRPr lang="en-US"/>
        </a:p>
      </dgm:t>
    </dgm:pt>
    <dgm:pt modelId="{98C0CD5E-38CB-4EB8-A556-6B64B2CBAEF8}" type="sibTrans" cxnId="{C2253378-9C8A-4684-9E7E-D8AED3E0B777}">
      <dgm:prSet/>
      <dgm:spPr/>
      <dgm:t>
        <a:bodyPr/>
        <a:lstStyle/>
        <a:p>
          <a:endParaRPr lang="en-US"/>
        </a:p>
      </dgm:t>
    </dgm:pt>
    <dgm:pt modelId="{A9C2854B-6C99-4000-9700-21D8F218FC1D}">
      <dgm:prSet/>
      <dgm:spPr/>
      <dgm:t>
        <a:bodyPr/>
        <a:lstStyle/>
        <a:p>
          <a:r>
            <a:rPr lang="nl-NL"/>
            <a:t>Opschaling van deelnemende scholen (van 4 naar 12)</a:t>
          </a:r>
          <a:endParaRPr lang="en-US"/>
        </a:p>
      </dgm:t>
    </dgm:pt>
    <dgm:pt modelId="{140F37C4-6B14-4078-8716-97D0FE32680A}" type="parTrans" cxnId="{5881EBDD-7B31-4451-BD67-FAAAE4BC7B24}">
      <dgm:prSet/>
      <dgm:spPr/>
      <dgm:t>
        <a:bodyPr/>
        <a:lstStyle/>
        <a:p>
          <a:endParaRPr lang="en-US"/>
        </a:p>
      </dgm:t>
    </dgm:pt>
    <dgm:pt modelId="{C58DF044-554F-4894-980A-22F300BB3139}" type="sibTrans" cxnId="{5881EBDD-7B31-4451-BD67-FAAAE4BC7B24}">
      <dgm:prSet/>
      <dgm:spPr/>
      <dgm:t>
        <a:bodyPr/>
        <a:lstStyle/>
        <a:p>
          <a:endParaRPr lang="en-US"/>
        </a:p>
      </dgm:t>
    </dgm:pt>
    <dgm:pt modelId="{C503F2B0-21E8-4089-A392-3B00DCB31A16}">
      <dgm:prSet/>
      <dgm:spPr/>
      <dgm:t>
        <a:bodyPr/>
        <a:lstStyle/>
        <a:p>
          <a:r>
            <a:rPr lang="nl-NL"/>
            <a:t>Opschaling subsidie gerealiseerd door STO (sterk techniek onderwijs)</a:t>
          </a:r>
          <a:endParaRPr lang="en-US"/>
        </a:p>
      </dgm:t>
    </dgm:pt>
    <dgm:pt modelId="{1E8CF76D-0480-4E94-8AD0-F4318950DB36}" type="parTrans" cxnId="{A8DE38C1-370B-476B-A206-E665841C36D1}">
      <dgm:prSet/>
      <dgm:spPr/>
      <dgm:t>
        <a:bodyPr/>
        <a:lstStyle/>
        <a:p>
          <a:endParaRPr lang="en-US"/>
        </a:p>
      </dgm:t>
    </dgm:pt>
    <dgm:pt modelId="{44883F86-6C3C-4041-B648-25CFA69F191A}" type="sibTrans" cxnId="{A8DE38C1-370B-476B-A206-E665841C36D1}">
      <dgm:prSet/>
      <dgm:spPr/>
      <dgm:t>
        <a:bodyPr/>
        <a:lstStyle/>
        <a:p>
          <a:endParaRPr lang="en-US"/>
        </a:p>
      </dgm:t>
    </dgm:pt>
    <dgm:pt modelId="{D591855C-B705-4784-8F5E-36275BDD8861}">
      <dgm:prSet/>
      <dgm:spPr/>
      <dgm:t>
        <a:bodyPr/>
        <a:lstStyle/>
        <a:p>
          <a:r>
            <a:rPr lang="nl-NL"/>
            <a:t>Informatievoorziening decanen en deelnemende leerlingen d.m.v. schoolbezoeken in het voortraject.</a:t>
          </a:r>
          <a:endParaRPr lang="en-US"/>
        </a:p>
      </dgm:t>
    </dgm:pt>
    <dgm:pt modelId="{8E595848-E16F-44B7-B210-104C6CEAEBF8}" type="parTrans" cxnId="{4F1A2AD5-610F-4875-86F0-A9CFD921443B}">
      <dgm:prSet/>
      <dgm:spPr/>
      <dgm:t>
        <a:bodyPr/>
        <a:lstStyle/>
        <a:p>
          <a:endParaRPr lang="en-US"/>
        </a:p>
      </dgm:t>
    </dgm:pt>
    <dgm:pt modelId="{1BE5975E-3436-45B5-A587-9C7A060F307B}" type="sibTrans" cxnId="{4F1A2AD5-610F-4875-86F0-A9CFD921443B}">
      <dgm:prSet/>
      <dgm:spPr/>
      <dgm:t>
        <a:bodyPr/>
        <a:lstStyle/>
        <a:p>
          <a:endParaRPr lang="en-US"/>
        </a:p>
      </dgm:t>
    </dgm:pt>
    <dgm:pt modelId="{558A466A-E9F1-4CCD-8FD5-3A216677C798}">
      <dgm:prSet/>
      <dgm:spPr/>
      <dgm:t>
        <a:bodyPr/>
        <a:lstStyle/>
        <a:p>
          <a:r>
            <a:rPr lang="nl-NL"/>
            <a:t>Inschrijving door decaan d.m.v. openbare link. (max 25 studenten per bezoek)</a:t>
          </a:r>
          <a:endParaRPr lang="en-US"/>
        </a:p>
      </dgm:t>
    </dgm:pt>
    <dgm:pt modelId="{B5A06484-5F9A-4176-B426-D5A534ED4332}" type="parTrans" cxnId="{02F679B8-3DB5-4403-A095-6CF2B42DA10D}">
      <dgm:prSet/>
      <dgm:spPr/>
      <dgm:t>
        <a:bodyPr/>
        <a:lstStyle/>
        <a:p>
          <a:endParaRPr lang="en-US"/>
        </a:p>
      </dgm:t>
    </dgm:pt>
    <dgm:pt modelId="{5C593FAB-B1EB-443D-8816-F873179A9283}" type="sibTrans" cxnId="{02F679B8-3DB5-4403-A095-6CF2B42DA10D}">
      <dgm:prSet/>
      <dgm:spPr/>
      <dgm:t>
        <a:bodyPr/>
        <a:lstStyle/>
        <a:p>
          <a:endParaRPr lang="en-US"/>
        </a:p>
      </dgm:t>
    </dgm:pt>
    <dgm:pt modelId="{F3683001-F8C7-4D78-85CC-9291980E0AB2}">
      <dgm:prSet/>
      <dgm:spPr/>
      <dgm:t>
        <a:bodyPr/>
        <a:lstStyle/>
        <a:p>
          <a:r>
            <a:rPr lang="nl-NL"/>
            <a:t>Procedure voor vervoer (in de maak)</a:t>
          </a:r>
          <a:endParaRPr lang="en-US"/>
        </a:p>
      </dgm:t>
    </dgm:pt>
    <dgm:pt modelId="{1BC77978-7410-4754-B6A7-CE55EB082873}" type="parTrans" cxnId="{6DE81F07-C73A-4F9A-8900-CC460EA45051}">
      <dgm:prSet/>
      <dgm:spPr/>
      <dgm:t>
        <a:bodyPr/>
        <a:lstStyle/>
        <a:p>
          <a:endParaRPr lang="en-US"/>
        </a:p>
      </dgm:t>
    </dgm:pt>
    <dgm:pt modelId="{F5B2F425-70B6-47DF-BDF2-CAFE824CB25F}" type="sibTrans" cxnId="{6DE81F07-C73A-4F9A-8900-CC460EA45051}">
      <dgm:prSet/>
      <dgm:spPr/>
      <dgm:t>
        <a:bodyPr/>
        <a:lstStyle/>
        <a:p>
          <a:endParaRPr lang="en-US"/>
        </a:p>
      </dgm:t>
    </dgm:pt>
    <dgm:pt modelId="{89469D31-3EA7-4930-908D-78A4EF09A461}">
      <dgm:prSet/>
      <dgm:spPr/>
      <dgm:t>
        <a:bodyPr/>
        <a:lstStyle/>
        <a:p>
          <a:r>
            <a:rPr lang="nl-NL"/>
            <a:t>Enquête aangepast. Afnemen einde bedrijfsbezoek d.m.v. QR code.</a:t>
          </a:r>
          <a:endParaRPr lang="en-US"/>
        </a:p>
      </dgm:t>
    </dgm:pt>
    <dgm:pt modelId="{3058EFE1-C957-4376-9D2A-51A540EE5849}" type="parTrans" cxnId="{57D4A907-498B-4809-B301-EC324D963D98}">
      <dgm:prSet/>
      <dgm:spPr/>
      <dgm:t>
        <a:bodyPr/>
        <a:lstStyle/>
        <a:p>
          <a:endParaRPr lang="en-US"/>
        </a:p>
      </dgm:t>
    </dgm:pt>
    <dgm:pt modelId="{5CB26695-3833-485F-BA2A-78C442CC8737}" type="sibTrans" cxnId="{57D4A907-498B-4809-B301-EC324D963D98}">
      <dgm:prSet/>
      <dgm:spPr/>
      <dgm:t>
        <a:bodyPr/>
        <a:lstStyle/>
        <a:p>
          <a:endParaRPr lang="en-US"/>
        </a:p>
      </dgm:t>
    </dgm:pt>
    <dgm:pt modelId="{E5EF07A9-B8A1-456D-A957-FB52CB1BDF43}">
      <dgm:prSet/>
      <dgm:spPr/>
      <dgm:t>
        <a:bodyPr/>
        <a:lstStyle/>
        <a:p>
          <a:r>
            <a:rPr lang="nl-NL"/>
            <a:t>Productie promotiefilm waarin meer branches gepresenteerd worden.</a:t>
          </a:r>
          <a:endParaRPr lang="en-US"/>
        </a:p>
      </dgm:t>
    </dgm:pt>
    <dgm:pt modelId="{B334D502-A886-4D7D-B832-7FAD1916D80E}" type="parTrans" cxnId="{A84210B0-7CE4-4BE0-AA9C-38D88486D1FF}">
      <dgm:prSet/>
      <dgm:spPr/>
      <dgm:t>
        <a:bodyPr/>
        <a:lstStyle/>
        <a:p>
          <a:endParaRPr lang="en-US"/>
        </a:p>
      </dgm:t>
    </dgm:pt>
    <dgm:pt modelId="{B6E47C4E-D5DD-4034-81D6-D0BAF9991803}" type="sibTrans" cxnId="{A84210B0-7CE4-4BE0-AA9C-38D88486D1FF}">
      <dgm:prSet/>
      <dgm:spPr/>
      <dgm:t>
        <a:bodyPr/>
        <a:lstStyle/>
        <a:p>
          <a:endParaRPr lang="en-US"/>
        </a:p>
      </dgm:t>
    </dgm:pt>
    <dgm:pt modelId="{B33EFD75-8C3C-4070-A831-AD903F59154F}" type="pres">
      <dgm:prSet presAssocID="{31E03151-69F6-4632-B0EE-CF78F94ADFE8}" presName="diagram" presStyleCnt="0">
        <dgm:presLayoutVars>
          <dgm:dir/>
          <dgm:resizeHandles val="exact"/>
        </dgm:presLayoutVars>
      </dgm:prSet>
      <dgm:spPr/>
    </dgm:pt>
    <dgm:pt modelId="{3F99FB06-B455-4AF0-900E-04050E3C5D79}" type="pres">
      <dgm:prSet presAssocID="{801FD212-44B3-4EF5-95E3-6378DE422A3E}" presName="node" presStyleLbl="node1" presStyleIdx="0" presStyleCnt="9">
        <dgm:presLayoutVars>
          <dgm:bulletEnabled val="1"/>
        </dgm:presLayoutVars>
      </dgm:prSet>
      <dgm:spPr/>
    </dgm:pt>
    <dgm:pt modelId="{1EA1DD52-583E-4B2E-9552-70DB82C4B930}" type="pres">
      <dgm:prSet presAssocID="{29569183-8C75-4E27-8A07-340A746541F7}" presName="sibTrans" presStyleCnt="0"/>
      <dgm:spPr/>
    </dgm:pt>
    <dgm:pt modelId="{B0C0E712-8517-4595-9A0B-501639118F37}" type="pres">
      <dgm:prSet presAssocID="{FEC2D767-F2C6-4E5A-A66C-EB8F27490ED1}" presName="node" presStyleLbl="node1" presStyleIdx="1" presStyleCnt="9">
        <dgm:presLayoutVars>
          <dgm:bulletEnabled val="1"/>
        </dgm:presLayoutVars>
      </dgm:prSet>
      <dgm:spPr/>
    </dgm:pt>
    <dgm:pt modelId="{9E98EC0F-655A-4758-837C-9F1E3B858049}" type="pres">
      <dgm:prSet presAssocID="{98C0CD5E-38CB-4EB8-A556-6B64B2CBAEF8}" presName="sibTrans" presStyleCnt="0"/>
      <dgm:spPr/>
    </dgm:pt>
    <dgm:pt modelId="{0B496AFD-9DA0-4A1D-A3E0-9F994415AC55}" type="pres">
      <dgm:prSet presAssocID="{A9C2854B-6C99-4000-9700-21D8F218FC1D}" presName="node" presStyleLbl="node1" presStyleIdx="2" presStyleCnt="9">
        <dgm:presLayoutVars>
          <dgm:bulletEnabled val="1"/>
        </dgm:presLayoutVars>
      </dgm:prSet>
      <dgm:spPr/>
    </dgm:pt>
    <dgm:pt modelId="{644FCA67-E4F1-42B9-91FC-67158C44DEA3}" type="pres">
      <dgm:prSet presAssocID="{C58DF044-554F-4894-980A-22F300BB3139}" presName="sibTrans" presStyleCnt="0"/>
      <dgm:spPr/>
    </dgm:pt>
    <dgm:pt modelId="{26210D2F-1B92-427B-B5E1-A6F202B186C2}" type="pres">
      <dgm:prSet presAssocID="{C503F2B0-21E8-4089-A392-3B00DCB31A16}" presName="node" presStyleLbl="node1" presStyleIdx="3" presStyleCnt="9">
        <dgm:presLayoutVars>
          <dgm:bulletEnabled val="1"/>
        </dgm:presLayoutVars>
      </dgm:prSet>
      <dgm:spPr/>
    </dgm:pt>
    <dgm:pt modelId="{CC548DCC-25B4-47A2-91D8-7177EF817043}" type="pres">
      <dgm:prSet presAssocID="{44883F86-6C3C-4041-B648-25CFA69F191A}" presName="sibTrans" presStyleCnt="0"/>
      <dgm:spPr/>
    </dgm:pt>
    <dgm:pt modelId="{D2C99A69-2F22-45A0-8B16-ECE5259E45B0}" type="pres">
      <dgm:prSet presAssocID="{D591855C-B705-4784-8F5E-36275BDD8861}" presName="node" presStyleLbl="node1" presStyleIdx="4" presStyleCnt="9">
        <dgm:presLayoutVars>
          <dgm:bulletEnabled val="1"/>
        </dgm:presLayoutVars>
      </dgm:prSet>
      <dgm:spPr/>
    </dgm:pt>
    <dgm:pt modelId="{1FBE8C0A-C168-4FD0-AF0D-DA31AEE7F5A5}" type="pres">
      <dgm:prSet presAssocID="{1BE5975E-3436-45B5-A587-9C7A060F307B}" presName="sibTrans" presStyleCnt="0"/>
      <dgm:spPr/>
    </dgm:pt>
    <dgm:pt modelId="{7EF66DFE-A437-4983-BDA9-66B2F79F602E}" type="pres">
      <dgm:prSet presAssocID="{558A466A-E9F1-4CCD-8FD5-3A216677C798}" presName="node" presStyleLbl="node1" presStyleIdx="5" presStyleCnt="9">
        <dgm:presLayoutVars>
          <dgm:bulletEnabled val="1"/>
        </dgm:presLayoutVars>
      </dgm:prSet>
      <dgm:spPr/>
    </dgm:pt>
    <dgm:pt modelId="{80B81406-3A19-4759-AFC0-B7BB63DB1ED9}" type="pres">
      <dgm:prSet presAssocID="{5C593FAB-B1EB-443D-8816-F873179A9283}" presName="sibTrans" presStyleCnt="0"/>
      <dgm:spPr/>
    </dgm:pt>
    <dgm:pt modelId="{71227860-958E-446C-AA29-688B82FC5504}" type="pres">
      <dgm:prSet presAssocID="{F3683001-F8C7-4D78-85CC-9291980E0AB2}" presName="node" presStyleLbl="node1" presStyleIdx="6" presStyleCnt="9">
        <dgm:presLayoutVars>
          <dgm:bulletEnabled val="1"/>
        </dgm:presLayoutVars>
      </dgm:prSet>
      <dgm:spPr/>
    </dgm:pt>
    <dgm:pt modelId="{ECA06C2E-03D4-4738-8A72-42A6CCA510AC}" type="pres">
      <dgm:prSet presAssocID="{F5B2F425-70B6-47DF-BDF2-CAFE824CB25F}" presName="sibTrans" presStyleCnt="0"/>
      <dgm:spPr/>
    </dgm:pt>
    <dgm:pt modelId="{E394674F-3E4E-4F35-97A8-343B9203F2B4}" type="pres">
      <dgm:prSet presAssocID="{89469D31-3EA7-4930-908D-78A4EF09A461}" presName="node" presStyleLbl="node1" presStyleIdx="7" presStyleCnt="9">
        <dgm:presLayoutVars>
          <dgm:bulletEnabled val="1"/>
        </dgm:presLayoutVars>
      </dgm:prSet>
      <dgm:spPr/>
    </dgm:pt>
    <dgm:pt modelId="{4CED8C52-FBCB-49C5-AACE-2DB55BF50B2B}" type="pres">
      <dgm:prSet presAssocID="{5CB26695-3833-485F-BA2A-78C442CC8737}" presName="sibTrans" presStyleCnt="0"/>
      <dgm:spPr/>
    </dgm:pt>
    <dgm:pt modelId="{E809B3FF-4F6A-4194-B017-FA4209B2341A}" type="pres">
      <dgm:prSet presAssocID="{E5EF07A9-B8A1-456D-A957-FB52CB1BDF43}" presName="node" presStyleLbl="node1" presStyleIdx="8" presStyleCnt="9">
        <dgm:presLayoutVars>
          <dgm:bulletEnabled val="1"/>
        </dgm:presLayoutVars>
      </dgm:prSet>
      <dgm:spPr/>
    </dgm:pt>
  </dgm:ptLst>
  <dgm:cxnLst>
    <dgm:cxn modelId="{6DE81F07-C73A-4F9A-8900-CC460EA45051}" srcId="{31E03151-69F6-4632-B0EE-CF78F94ADFE8}" destId="{F3683001-F8C7-4D78-85CC-9291980E0AB2}" srcOrd="6" destOrd="0" parTransId="{1BC77978-7410-4754-B6A7-CE55EB082873}" sibTransId="{F5B2F425-70B6-47DF-BDF2-CAFE824CB25F}"/>
    <dgm:cxn modelId="{57D4A907-498B-4809-B301-EC324D963D98}" srcId="{31E03151-69F6-4632-B0EE-CF78F94ADFE8}" destId="{89469D31-3EA7-4930-908D-78A4EF09A461}" srcOrd="7" destOrd="0" parTransId="{3058EFE1-C957-4376-9D2A-51A540EE5849}" sibTransId="{5CB26695-3833-485F-BA2A-78C442CC8737}"/>
    <dgm:cxn modelId="{2525E508-F331-4869-B6C4-BB7C07C8104C}" type="presOf" srcId="{A9C2854B-6C99-4000-9700-21D8F218FC1D}" destId="{0B496AFD-9DA0-4A1D-A3E0-9F994415AC55}" srcOrd="0" destOrd="0" presId="urn:microsoft.com/office/officeart/2005/8/layout/default"/>
    <dgm:cxn modelId="{3E20D834-7A0F-4F53-A829-95C88CF85625}" srcId="{31E03151-69F6-4632-B0EE-CF78F94ADFE8}" destId="{801FD212-44B3-4EF5-95E3-6378DE422A3E}" srcOrd="0" destOrd="0" parTransId="{324558E9-948E-46ED-BE70-4284EDAE54BC}" sibTransId="{29569183-8C75-4E27-8A07-340A746541F7}"/>
    <dgm:cxn modelId="{FF5C0D6F-F107-4FDD-B992-B7FCCF396B14}" type="presOf" srcId="{F3683001-F8C7-4D78-85CC-9291980E0AB2}" destId="{71227860-958E-446C-AA29-688B82FC5504}" srcOrd="0" destOrd="0" presId="urn:microsoft.com/office/officeart/2005/8/layout/default"/>
    <dgm:cxn modelId="{532F8C52-42DE-41C4-84E1-9095055714EB}" type="presOf" srcId="{801FD212-44B3-4EF5-95E3-6378DE422A3E}" destId="{3F99FB06-B455-4AF0-900E-04050E3C5D79}" srcOrd="0" destOrd="0" presId="urn:microsoft.com/office/officeart/2005/8/layout/default"/>
    <dgm:cxn modelId="{C2253378-9C8A-4684-9E7E-D8AED3E0B777}" srcId="{31E03151-69F6-4632-B0EE-CF78F94ADFE8}" destId="{FEC2D767-F2C6-4E5A-A66C-EB8F27490ED1}" srcOrd="1" destOrd="0" parTransId="{73EBC6DD-EBBE-489D-ABC5-F611EDFB0C80}" sibTransId="{98C0CD5E-38CB-4EB8-A556-6B64B2CBAEF8}"/>
    <dgm:cxn modelId="{5ADA9279-EE0D-4775-B398-3922BAC5EA82}" type="presOf" srcId="{31E03151-69F6-4632-B0EE-CF78F94ADFE8}" destId="{B33EFD75-8C3C-4070-A831-AD903F59154F}" srcOrd="0" destOrd="0" presId="urn:microsoft.com/office/officeart/2005/8/layout/default"/>
    <dgm:cxn modelId="{0EB8048A-DF44-44F9-843C-28B7853B60A5}" type="presOf" srcId="{E5EF07A9-B8A1-456D-A957-FB52CB1BDF43}" destId="{E809B3FF-4F6A-4194-B017-FA4209B2341A}" srcOrd="0" destOrd="0" presId="urn:microsoft.com/office/officeart/2005/8/layout/default"/>
    <dgm:cxn modelId="{B1FD6A93-4399-465B-B5C2-FAE683FCD081}" type="presOf" srcId="{C503F2B0-21E8-4089-A392-3B00DCB31A16}" destId="{26210D2F-1B92-427B-B5E1-A6F202B186C2}" srcOrd="0" destOrd="0" presId="urn:microsoft.com/office/officeart/2005/8/layout/default"/>
    <dgm:cxn modelId="{76F0DC9D-0EDA-4FB2-98DC-87088CEAD9EE}" type="presOf" srcId="{FEC2D767-F2C6-4E5A-A66C-EB8F27490ED1}" destId="{B0C0E712-8517-4595-9A0B-501639118F37}" srcOrd="0" destOrd="0" presId="urn:microsoft.com/office/officeart/2005/8/layout/default"/>
    <dgm:cxn modelId="{E797C39F-1581-4E99-BF9F-C445406DE647}" type="presOf" srcId="{D591855C-B705-4784-8F5E-36275BDD8861}" destId="{D2C99A69-2F22-45A0-8B16-ECE5259E45B0}" srcOrd="0" destOrd="0" presId="urn:microsoft.com/office/officeart/2005/8/layout/default"/>
    <dgm:cxn modelId="{585210A5-77EE-48A7-BE72-79151C9AD486}" type="presOf" srcId="{558A466A-E9F1-4CCD-8FD5-3A216677C798}" destId="{7EF66DFE-A437-4983-BDA9-66B2F79F602E}" srcOrd="0" destOrd="0" presId="urn:microsoft.com/office/officeart/2005/8/layout/default"/>
    <dgm:cxn modelId="{A84210B0-7CE4-4BE0-AA9C-38D88486D1FF}" srcId="{31E03151-69F6-4632-B0EE-CF78F94ADFE8}" destId="{E5EF07A9-B8A1-456D-A957-FB52CB1BDF43}" srcOrd="8" destOrd="0" parTransId="{B334D502-A886-4D7D-B832-7FAD1916D80E}" sibTransId="{B6E47C4E-D5DD-4034-81D6-D0BAF9991803}"/>
    <dgm:cxn modelId="{02F679B8-3DB5-4403-A095-6CF2B42DA10D}" srcId="{31E03151-69F6-4632-B0EE-CF78F94ADFE8}" destId="{558A466A-E9F1-4CCD-8FD5-3A216677C798}" srcOrd="5" destOrd="0" parTransId="{B5A06484-5F9A-4176-B426-D5A534ED4332}" sibTransId="{5C593FAB-B1EB-443D-8816-F873179A9283}"/>
    <dgm:cxn modelId="{A8DE38C1-370B-476B-A206-E665841C36D1}" srcId="{31E03151-69F6-4632-B0EE-CF78F94ADFE8}" destId="{C503F2B0-21E8-4089-A392-3B00DCB31A16}" srcOrd="3" destOrd="0" parTransId="{1E8CF76D-0480-4E94-8AD0-F4318950DB36}" sibTransId="{44883F86-6C3C-4041-B648-25CFA69F191A}"/>
    <dgm:cxn modelId="{4F1A2AD5-610F-4875-86F0-A9CFD921443B}" srcId="{31E03151-69F6-4632-B0EE-CF78F94ADFE8}" destId="{D591855C-B705-4784-8F5E-36275BDD8861}" srcOrd="4" destOrd="0" parTransId="{8E595848-E16F-44B7-B210-104C6CEAEBF8}" sibTransId="{1BE5975E-3436-45B5-A587-9C7A060F307B}"/>
    <dgm:cxn modelId="{52A927DA-4AF0-42A3-8BB5-1FB268349C28}" type="presOf" srcId="{89469D31-3EA7-4930-908D-78A4EF09A461}" destId="{E394674F-3E4E-4F35-97A8-343B9203F2B4}" srcOrd="0" destOrd="0" presId="urn:microsoft.com/office/officeart/2005/8/layout/default"/>
    <dgm:cxn modelId="{5881EBDD-7B31-4451-BD67-FAAAE4BC7B24}" srcId="{31E03151-69F6-4632-B0EE-CF78F94ADFE8}" destId="{A9C2854B-6C99-4000-9700-21D8F218FC1D}" srcOrd="2" destOrd="0" parTransId="{140F37C4-6B14-4078-8716-97D0FE32680A}" sibTransId="{C58DF044-554F-4894-980A-22F300BB3139}"/>
    <dgm:cxn modelId="{4AC9D220-E1BD-4C5D-9DBD-C4AE06FE14F3}" type="presParOf" srcId="{B33EFD75-8C3C-4070-A831-AD903F59154F}" destId="{3F99FB06-B455-4AF0-900E-04050E3C5D79}" srcOrd="0" destOrd="0" presId="urn:microsoft.com/office/officeart/2005/8/layout/default"/>
    <dgm:cxn modelId="{289AE348-668B-4D4F-9800-6F7A4D89C834}" type="presParOf" srcId="{B33EFD75-8C3C-4070-A831-AD903F59154F}" destId="{1EA1DD52-583E-4B2E-9552-70DB82C4B930}" srcOrd="1" destOrd="0" presId="urn:microsoft.com/office/officeart/2005/8/layout/default"/>
    <dgm:cxn modelId="{6DAEB80F-8DDB-4D2C-8345-2959E78DC02B}" type="presParOf" srcId="{B33EFD75-8C3C-4070-A831-AD903F59154F}" destId="{B0C0E712-8517-4595-9A0B-501639118F37}" srcOrd="2" destOrd="0" presId="urn:microsoft.com/office/officeart/2005/8/layout/default"/>
    <dgm:cxn modelId="{53F22BA2-B0BA-409D-B7A0-57D05AADE089}" type="presParOf" srcId="{B33EFD75-8C3C-4070-A831-AD903F59154F}" destId="{9E98EC0F-655A-4758-837C-9F1E3B858049}" srcOrd="3" destOrd="0" presId="urn:microsoft.com/office/officeart/2005/8/layout/default"/>
    <dgm:cxn modelId="{2DEAD679-9775-4278-853B-797936760288}" type="presParOf" srcId="{B33EFD75-8C3C-4070-A831-AD903F59154F}" destId="{0B496AFD-9DA0-4A1D-A3E0-9F994415AC55}" srcOrd="4" destOrd="0" presId="urn:microsoft.com/office/officeart/2005/8/layout/default"/>
    <dgm:cxn modelId="{6AFCE523-AC1E-4EDB-B7E6-5F4673026649}" type="presParOf" srcId="{B33EFD75-8C3C-4070-A831-AD903F59154F}" destId="{644FCA67-E4F1-42B9-91FC-67158C44DEA3}" srcOrd="5" destOrd="0" presId="urn:microsoft.com/office/officeart/2005/8/layout/default"/>
    <dgm:cxn modelId="{9EB2FC53-70BD-4654-B3EE-B712DD35E8A2}" type="presParOf" srcId="{B33EFD75-8C3C-4070-A831-AD903F59154F}" destId="{26210D2F-1B92-427B-B5E1-A6F202B186C2}" srcOrd="6" destOrd="0" presId="urn:microsoft.com/office/officeart/2005/8/layout/default"/>
    <dgm:cxn modelId="{34E7C529-1350-439B-9341-B1A0B591397C}" type="presParOf" srcId="{B33EFD75-8C3C-4070-A831-AD903F59154F}" destId="{CC548DCC-25B4-47A2-91D8-7177EF817043}" srcOrd="7" destOrd="0" presId="urn:microsoft.com/office/officeart/2005/8/layout/default"/>
    <dgm:cxn modelId="{FC191881-C440-4EDF-B015-989EB7CED1B9}" type="presParOf" srcId="{B33EFD75-8C3C-4070-A831-AD903F59154F}" destId="{D2C99A69-2F22-45A0-8B16-ECE5259E45B0}" srcOrd="8" destOrd="0" presId="urn:microsoft.com/office/officeart/2005/8/layout/default"/>
    <dgm:cxn modelId="{4557E00A-A8CB-4554-9AAD-04E48195DFCF}" type="presParOf" srcId="{B33EFD75-8C3C-4070-A831-AD903F59154F}" destId="{1FBE8C0A-C168-4FD0-AF0D-DA31AEE7F5A5}" srcOrd="9" destOrd="0" presId="urn:microsoft.com/office/officeart/2005/8/layout/default"/>
    <dgm:cxn modelId="{DA624EDE-241D-496D-BC00-24FF73565B69}" type="presParOf" srcId="{B33EFD75-8C3C-4070-A831-AD903F59154F}" destId="{7EF66DFE-A437-4983-BDA9-66B2F79F602E}" srcOrd="10" destOrd="0" presId="urn:microsoft.com/office/officeart/2005/8/layout/default"/>
    <dgm:cxn modelId="{C75285E8-005C-4835-B8AD-ABB2C7EA0F68}" type="presParOf" srcId="{B33EFD75-8C3C-4070-A831-AD903F59154F}" destId="{80B81406-3A19-4759-AFC0-B7BB63DB1ED9}" srcOrd="11" destOrd="0" presId="urn:microsoft.com/office/officeart/2005/8/layout/default"/>
    <dgm:cxn modelId="{E8E66ED6-D89E-4DC2-AAFE-9F22AC3A83CB}" type="presParOf" srcId="{B33EFD75-8C3C-4070-A831-AD903F59154F}" destId="{71227860-958E-446C-AA29-688B82FC5504}" srcOrd="12" destOrd="0" presId="urn:microsoft.com/office/officeart/2005/8/layout/default"/>
    <dgm:cxn modelId="{14DBDD54-723B-47CF-9579-C24AC32BA9ED}" type="presParOf" srcId="{B33EFD75-8C3C-4070-A831-AD903F59154F}" destId="{ECA06C2E-03D4-4738-8A72-42A6CCA510AC}" srcOrd="13" destOrd="0" presId="urn:microsoft.com/office/officeart/2005/8/layout/default"/>
    <dgm:cxn modelId="{FB0D150D-B895-49BC-845C-A4EF08DCD072}" type="presParOf" srcId="{B33EFD75-8C3C-4070-A831-AD903F59154F}" destId="{E394674F-3E4E-4F35-97A8-343B9203F2B4}" srcOrd="14" destOrd="0" presId="urn:microsoft.com/office/officeart/2005/8/layout/default"/>
    <dgm:cxn modelId="{113C3DF2-696F-4FFA-8813-FAFE7FB38F66}" type="presParOf" srcId="{B33EFD75-8C3C-4070-A831-AD903F59154F}" destId="{4CED8C52-FBCB-49C5-AACE-2DB55BF50B2B}" srcOrd="15" destOrd="0" presId="urn:microsoft.com/office/officeart/2005/8/layout/default"/>
    <dgm:cxn modelId="{4FD0A766-C71A-45AA-9A99-217A4830B281}" type="presParOf" srcId="{B33EFD75-8C3C-4070-A831-AD903F59154F}" destId="{E809B3FF-4F6A-4194-B017-FA4209B2341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0C349-E487-4075-A40D-E7FBB10171D3}">
      <dsp:nvSpPr>
        <dsp:cNvPr id="0" name=""/>
        <dsp:cNvSpPr/>
      </dsp:nvSpPr>
      <dsp:spPr>
        <a:xfrm>
          <a:off x="0" y="59303"/>
          <a:ext cx="6245265" cy="737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Oriënteren in verschillende bedrijven en kennismaken met:</a:t>
          </a:r>
          <a:endParaRPr lang="en-US" sz="1800" kern="1200"/>
        </a:p>
      </dsp:txBody>
      <dsp:txXfrm>
        <a:off x="35982" y="95285"/>
        <a:ext cx="6173301" cy="665136"/>
      </dsp:txXfrm>
    </dsp:sp>
    <dsp:sp modelId="{8D90D8A7-3D8A-418F-BCF6-8B5937BE1A9B}">
      <dsp:nvSpPr>
        <dsp:cNvPr id="0" name=""/>
        <dsp:cNvSpPr/>
      </dsp:nvSpPr>
      <dsp:spPr>
        <a:xfrm>
          <a:off x="0" y="848243"/>
          <a:ext cx="6245265" cy="737100"/>
        </a:xfrm>
        <a:prstGeom prst="roundRect">
          <a:avLst/>
        </a:prstGeom>
        <a:solidFill>
          <a:schemeClr val="accent2">
            <a:hueOff val="1027216"/>
            <a:satOff val="0"/>
            <a:lumOff val="31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- het werk</a:t>
          </a:r>
          <a:endParaRPr lang="en-US" sz="1800" kern="1200"/>
        </a:p>
      </dsp:txBody>
      <dsp:txXfrm>
        <a:off x="35982" y="884225"/>
        <a:ext cx="6173301" cy="665136"/>
      </dsp:txXfrm>
    </dsp:sp>
    <dsp:sp modelId="{7FEC4760-BE66-4DCB-BF38-661B28310088}">
      <dsp:nvSpPr>
        <dsp:cNvPr id="0" name=""/>
        <dsp:cNvSpPr/>
      </dsp:nvSpPr>
      <dsp:spPr>
        <a:xfrm>
          <a:off x="0" y="1637183"/>
          <a:ext cx="6245265" cy="737100"/>
        </a:xfrm>
        <a:prstGeom prst="roundRect">
          <a:avLst/>
        </a:prstGeom>
        <a:solidFill>
          <a:schemeClr val="accent2">
            <a:hueOff val="2054433"/>
            <a:satOff val="0"/>
            <a:lumOff val="6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- de werkzaamheden;</a:t>
          </a:r>
          <a:endParaRPr lang="en-US" sz="1800" kern="1200"/>
        </a:p>
      </dsp:txBody>
      <dsp:txXfrm>
        <a:off x="35982" y="1673165"/>
        <a:ext cx="6173301" cy="665136"/>
      </dsp:txXfrm>
    </dsp:sp>
    <dsp:sp modelId="{7EEF2854-DD7B-4C8E-8B10-D2E7AF1FBA66}">
      <dsp:nvSpPr>
        <dsp:cNvPr id="0" name=""/>
        <dsp:cNvSpPr/>
      </dsp:nvSpPr>
      <dsp:spPr>
        <a:xfrm>
          <a:off x="0" y="2426123"/>
          <a:ext cx="6245265" cy="737100"/>
        </a:xfrm>
        <a:prstGeom prst="roundRect">
          <a:avLst/>
        </a:prstGeom>
        <a:solidFill>
          <a:schemeClr val="accent2">
            <a:hueOff val="3081649"/>
            <a:satOff val="0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- de cultuur;</a:t>
          </a:r>
          <a:endParaRPr lang="en-US" sz="1800" kern="1200"/>
        </a:p>
      </dsp:txBody>
      <dsp:txXfrm>
        <a:off x="35982" y="2462105"/>
        <a:ext cx="6173301" cy="665136"/>
      </dsp:txXfrm>
    </dsp:sp>
    <dsp:sp modelId="{12EAAE43-FA9B-4189-AD32-FFC659144D49}">
      <dsp:nvSpPr>
        <dsp:cNvPr id="0" name=""/>
        <dsp:cNvSpPr/>
      </dsp:nvSpPr>
      <dsp:spPr>
        <a:xfrm>
          <a:off x="0" y="3215063"/>
          <a:ext cx="6245265" cy="737100"/>
        </a:xfrm>
        <a:prstGeom prst="roundRect">
          <a:avLst/>
        </a:prstGeom>
        <a:solidFill>
          <a:schemeClr val="accent2">
            <a:hueOff val="4108866"/>
            <a:satOff val="0"/>
            <a:lumOff val="12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- de sfeer, </a:t>
          </a:r>
          <a:endParaRPr lang="en-US" sz="1800" kern="1200"/>
        </a:p>
      </dsp:txBody>
      <dsp:txXfrm>
        <a:off x="35982" y="3251045"/>
        <a:ext cx="6173301" cy="665136"/>
      </dsp:txXfrm>
    </dsp:sp>
    <dsp:sp modelId="{9EBECFF3-BD22-4BEF-94E6-9BD9291F85F0}">
      <dsp:nvSpPr>
        <dsp:cNvPr id="0" name=""/>
        <dsp:cNvSpPr/>
      </dsp:nvSpPr>
      <dsp:spPr>
        <a:xfrm>
          <a:off x="0" y="4004003"/>
          <a:ext cx="6245265" cy="737100"/>
        </a:xfrm>
        <a:prstGeom prst="roundRect">
          <a:avLst/>
        </a:prstGeom>
        <a:solidFill>
          <a:schemeClr val="accent2">
            <a:hueOff val="5136081"/>
            <a:satOff val="0"/>
            <a:lumOff val="15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- het personeel.</a:t>
          </a:r>
          <a:endParaRPr lang="en-US" sz="1800" kern="1200"/>
        </a:p>
      </dsp:txBody>
      <dsp:txXfrm>
        <a:off x="35982" y="4039985"/>
        <a:ext cx="6173301" cy="665136"/>
      </dsp:txXfrm>
    </dsp:sp>
    <dsp:sp modelId="{9C685E58-2FCA-4EAE-8937-859E7D8AFC15}">
      <dsp:nvSpPr>
        <dsp:cNvPr id="0" name=""/>
        <dsp:cNvSpPr/>
      </dsp:nvSpPr>
      <dsp:spPr>
        <a:xfrm>
          <a:off x="0" y="4792943"/>
          <a:ext cx="6245265" cy="737100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Zo kun je een betere keuze maken voor je vervolgopleiding</a:t>
          </a:r>
          <a:endParaRPr lang="en-US" sz="1800" kern="1200"/>
        </a:p>
      </dsp:txBody>
      <dsp:txXfrm>
        <a:off x="35982" y="4828925"/>
        <a:ext cx="6173301" cy="665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D1546-48F8-4534-9565-3EC670A78462}">
      <dsp:nvSpPr>
        <dsp:cNvPr id="0" name=""/>
        <dsp:cNvSpPr/>
      </dsp:nvSpPr>
      <dsp:spPr>
        <a:xfrm>
          <a:off x="0" y="1257509"/>
          <a:ext cx="468591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DC64-B5AF-4C0A-B36F-13181A46D188}">
      <dsp:nvSpPr>
        <dsp:cNvPr id="0" name=""/>
        <dsp:cNvSpPr/>
      </dsp:nvSpPr>
      <dsp:spPr>
        <a:xfrm>
          <a:off x="234295" y="1021349"/>
          <a:ext cx="328014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82" tIns="0" rIns="12398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SCHOOLJAAR 22/23</a:t>
          </a:r>
          <a:endParaRPr lang="en-US" sz="1600" kern="1200"/>
        </a:p>
      </dsp:txBody>
      <dsp:txXfrm>
        <a:off x="257352" y="1044406"/>
        <a:ext cx="3234027" cy="426206"/>
      </dsp:txXfrm>
    </dsp:sp>
    <dsp:sp modelId="{2A9F9717-3D05-4EBA-9FBE-D014D2C0197B}">
      <dsp:nvSpPr>
        <dsp:cNvPr id="0" name=""/>
        <dsp:cNvSpPr/>
      </dsp:nvSpPr>
      <dsp:spPr>
        <a:xfrm>
          <a:off x="0" y="1983269"/>
          <a:ext cx="468591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8B1A4-4C1B-49F0-8E31-D626D08E52E6}">
      <dsp:nvSpPr>
        <dsp:cNvPr id="0" name=""/>
        <dsp:cNvSpPr/>
      </dsp:nvSpPr>
      <dsp:spPr>
        <a:xfrm>
          <a:off x="234295" y="1747109"/>
          <a:ext cx="328014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82" tIns="0" rIns="12398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4 </a:t>
          </a:r>
          <a:r>
            <a:rPr lang="nl-NL" sz="1600" kern="1200"/>
            <a:t>Deelnemende scholen</a:t>
          </a:r>
          <a:endParaRPr lang="en-US" sz="1600" kern="1200"/>
        </a:p>
      </dsp:txBody>
      <dsp:txXfrm>
        <a:off x="257352" y="1770166"/>
        <a:ext cx="3234027" cy="426206"/>
      </dsp:txXfrm>
    </dsp:sp>
    <dsp:sp modelId="{0B3B410F-54B4-498E-ACF8-4299351A9A07}">
      <dsp:nvSpPr>
        <dsp:cNvPr id="0" name=""/>
        <dsp:cNvSpPr/>
      </dsp:nvSpPr>
      <dsp:spPr>
        <a:xfrm>
          <a:off x="0" y="2709029"/>
          <a:ext cx="4685916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79" tIns="333248" rIns="36367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/>
            <a:t>ISK Rijn IJssel met </a:t>
          </a:r>
          <a:r>
            <a:rPr lang="nl-NL" sz="1600" b="1" kern="1200"/>
            <a:t>65</a:t>
          </a:r>
          <a:r>
            <a:rPr lang="nl-NL" sz="1600" kern="1200"/>
            <a:t> leerlingen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/>
            <a:t>OBC Huissen met</a:t>
          </a:r>
          <a:r>
            <a:rPr lang="nl-NL" sz="1600" b="1" kern="1200"/>
            <a:t> 8</a:t>
          </a:r>
          <a:r>
            <a:rPr lang="nl-NL" sz="1600" kern="1200"/>
            <a:t> leerlingen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/>
            <a:t>Montessori College Arnhem </a:t>
          </a:r>
          <a:r>
            <a:rPr lang="nl-NL" sz="1600" b="1" kern="1200"/>
            <a:t>14</a:t>
          </a:r>
          <a:r>
            <a:rPr lang="nl-NL" sz="1600" kern="1200"/>
            <a:t> l	eerlingen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/>
            <a:t>Mariëndael met </a:t>
          </a:r>
          <a:r>
            <a:rPr lang="nl-NL" sz="1600" b="1" kern="1200"/>
            <a:t>4</a:t>
          </a:r>
          <a:r>
            <a:rPr lang="nl-NL" sz="1600" kern="1200"/>
            <a:t> leerlingen </a:t>
          </a:r>
          <a:endParaRPr lang="en-US" sz="1600" kern="1200"/>
        </a:p>
      </dsp:txBody>
      <dsp:txXfrm>
        <a:off x="0" y="2709029"/>
        <a:ext cx="4685916" cy="1713600"/>
      </dsp:txXfrm>
    </dsp:sp>
    <dsp:sp modelId="{0F727B56-D38F-4B31-8726-6D160052A09F}">
      <dsp:nvSpPr>
        <dsp:cNvPr id="0" name=""/>
        <dsp:cNvSpPr/>
      </dsp:nvSpPr>
      <dsp:spPr>
        <a:xfrm>
          <a:off x="234295" y="2472869"/>
          <a:ext cx="328014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82" tIns="0" rIns="12398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Aantal deelnemers per school :</a:t>
          </a:r>
          <a:endParaRPr lang="en-US" sz="1600" kern="1200"/>
        </a:p>
      </dsp:txBody>
      <dsp:txXfrm>
        <a:off x="257352" y="2495926"/>
        <a:ext cx="3234027" cy="426206"/>
      </dsp:txXfrm>
    </dsp:sp>
    <dsp:sp modelId="{D8EB418E-44AE-4488-BFC5-7AB5471F1C4D}">
      <dsp:nvSpPr>
        <dsp:cNvPr id="0" name=""/>
        <dsp:cNvSpPr/>
      </dsp:nvSpPr>
      <dsp:spPr>
        <a:xfrm>
          <a:off x="0" y="4745189"/>
          <a:ext cx="468591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E3238-64DC-4C3B-84B2-C397CA771C81}">
      <dsp:nvSpPr>
        <dsp:cNvPr id="0" name=""/>
        <dsp:cNvSpPr/>
      </dsp:nvSpPr>
      <dsp:spPr>
        <a:xfrm>
          <a:off x="234295" y="4509029"/>
          <a:ext cx="328014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82" tIns="0" rIns="12398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hlinkClick xmlns:r="http://schemas.openxmlformats.org/officeDocument/2006/relationships" r:id="rId1"/>
            </a:rPr>
            <a:t>Oriëntatie in Bedrijf – YouTube</a:t>
          </a:r>
          <a:endParaRPr lang="en-US" sz="1600" kern="1200" dirty="0"/>
        </a:p>
      </dsp:txBody>
      <dsp:txXfrm>
        <a:off x="257352" y="4532086"/>
        <a:ext cx="3234027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ABFE5-C9EF-41D9-B2B4-26D1A510284E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Je mag je inschrijven voor 2 bedrijfsbezoeken. </a:t>
          </a:r>
          <a:endParaRPr lang="en-US" sz="2700" kern="1200" dirty="0"/>
        </a:p>
      </dsp:txBody>
      <dsp:txXfrm>
        <a:off x="3433446" y="70578"/>
        <a:ext cx="3648708" cy="1265378"/>
      </dsp:txXfrm>
    </dsp:sp>
    <dsp:sp modelId="{15131E50-1476-4618-916A-4010BEA1B2EA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Inschrijven</a:t>
          </a:r>
          <a:r>
            <a:rPr lang="en-US" sz="2700" kern="1200" dirty="0"/>
            <a:t> </a:t>
          </a:r>
          <a:r>
            <a:rPr lang="en-US" sz="2700" kern="1200" dirty="0" err="1"/>
            <a:t>bij</a:t>
          </a:r>
          <a:r>
            <a:rPr lang="en-US" sz="2700" kern="1200" dirty="0"/>
            <a:t> </a:t>
          </a:r>
          <a:r>
            <a:rPr lang="en-US" sz="2700" kern="1200" dirty="0" err="1"/>
            <a:t>decaan</a:t>
          </a:r>
          <a:endParaRPr lang="en-US" sz="2700" kern="1200" dirty="0"/>
        </a:p>
      </dsp:txBody>
      <dsp:txXfrm>
        <a:off x="3433446" y="1542979"/>
        <a:ext cx="3648708" cy="1265378"/>
      </dsp:txXfrm>
    </dsp:sp>
    <dsp:sp modelId="{97BBBCA6-7BB7-4690-90A5-2BC86E82B910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Spelregels</a:t>
          </a:r>
          <a:endParaRPr lang="en-US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vervoer</a:t>
          </a:r>
          <a:endParaRPr lang="en-US" sz="2700" kern="1200" dirty="0"/>
        </a:p>
      </dsp:txBody>
      <dsp:txXfrm>
        <a:off x="3433446" y="3015380"/>
        <a:ext cx="3648708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9FB06-B455-4AF0-900E-04050E3C5D79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Opschaling van bedrijvenaanbod (van 7 naar 14)</a:t>
          </a:r>
          <a:endParaRPr lang="en-US" sz="1400" kern="1200" dirty="0"/>
        </a:p>
      </dsp:txBody>
      <dsp:txXfrm>
        <a:off x="582645" y="1178"/>
        <a:ext cx="2174490" cy="1304694"/>
      </dsp:txXfrm>
    </dsp:sp>
    <dsp:sp modelId="{B0C0E712-8517-4595-9A0B-501639118F37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Meer aandacht voor zorg en groen.</a:t>
          </a:r>
          <a:endParaRPr lang="en-US" sz="1400" kern="1200"/>
        </a:p>
      </dsp:txBody>
      <dsp:txXfrm>
        <a:off x="2974584" y="1178"/>
        <a:ext cx="2174490" cy="1304694"/>
      </dsp:txXfrm>
    </dsp:sp>
    <dsp:sp modelId="{0B496AFD-9DA0-4A1D-A3E0-9F994415AC55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Opschaling van deelnemende scholen (van 4 naar 12)</a:t>
          </a:r>
          <a:endParaRPr lang="en-US" sz="1400" kern="1200"/>
        </a:p>
      </dsp:txBody>
      <dsp:txXfrm>
        <a:off x="5366524" y="1178"/>
        <a:ext cx="2174490" cy="1304694"/>
      </dsp:txXfrm>
    </dsp:sp>
    <dsp:sp modelId="{26210D2F-1B92-427B-B5E1-A6F202B186C2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Opschaling subsidie gerealiseerd door STO (sterk techniek onderwijs)</a:t>
          </a:r>
          <a:endParaRPr lang="en-US" sz="1400" kern="1200"/>
        </a:p>
      </dsp:txBody>
      <dsp:txXfrm>
        <a:off x="7758464" y="1178"/>
        <a:ext cx="2174490" cy="1304694"/>
      </dsp:txXfrm>
    </dsp:sp>
    <dsp:sp modelId="{D2C99A69-2F22-45A0-8B16-ECE5259E45B0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Informatievoorziening decanen en deelnemende leerlingen d.m.v. schoolbezoeken in het voortraject.</a:t>
          </a:r>
          <a:endParaRPr lang="en-US" sz="1400" kern="1200"/>
        </a:p>
      </dsp:txBody>
      <dsp:txXfrm>
        <a:off x="582645" y="1523321"/>
        <a:ext cx="2174490" cy="1304694"/>
      </dsp:txXfrm>
    </dsp:sp>
    <dsp:sp modelId="{7EF66DFE-A437-4983-BDA9-66B2F79F602E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Inschrijving door decaan d.m.v. openbare link. (max 25 studenten per bezoek)</a:t>
          </a:r>
          <a:endParaRPr lang="en-US" sz="1400" kern="1200"/>
        </a:p>
      </dsp:txBody>
      <dsp:txXfrm>
        <a:off x="2974584" y="1523321"/>
        <a:ext cx="2174490" cy="1304694"/>
      </dsp:txXfrm>
    </dsp:sp>
    <dsp:sp modelId="{71227860-958E-446C-AA29-688B82FC5504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Procedure voor vervoer (in de maak)</a:t>
          </a:r>
          <a:endParaRPr lang="en-US" sz="1400" kern="1200"/>
        </a:p>
      </dsp:txBody>
      <dsp:txXfrm>
        <a:off x="5366524" y="1523321"/>
        <a:ext cx="2174490" cy="1304694"/>
      </dsp:txXfrm>
    </dsp:sp>
    <dsp:sp modelId="{E394674F-3E4E-4F35-97A8-343B9203F2B4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Enquête aangepast. Afnemen einde bedrijfsbezoek d.m.v. QR code.</a:t>
          </a:r>
          <a:endParaRPr lang="en-US" sz="1400" kern="1200"/>
        </a:p>
      </dsp:txBody>
      <dsp:txXfrm>
        <a:off x="7758464" y="1523321"/>
        <a:ext cx="2174490" cy="1304694"/>
      </dsp:txXfrm>
    </dsp:sp>
    <dsp:sp modelId="{E809B3FF-4F6A-4194-B017-FA4209B2341A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Productie promotiefilm waarin meer branches gepresenteerd worden.</a:t>
          </a:r>
          <a:endParaRPr lang="en-US" sz="1400" kern="1200"/>
        </a:p>
      </dsp:txBody>
      <dsp:txXfrm>
        <a:off x="417055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0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2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1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7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6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4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8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6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0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6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F53C3-96F4-1841-4823-DA3BED120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3736429"/>
            <a:ext cx="6347918" cy="2397488"/>
          </a:xfrm>
        </p:spPr>
        <p:txBody>
          <a:bodyPr anchor="ctr">
            <a:normAutofit/>
          </a:bodyPr>
          <a:lstStyle/>
          <a:p>
            <a:r>
              <a:rPr lang="nl-NL" sz="5600" b="1">
                <a:solidFill>
                  <a:schemeClr val="bg1"/>
                </a:solidFill>
              </a:rPr>
              <a:t>PROJECT </a:t>
            </a:r>
            <a:br>
              <a:rPr lang="nl-NL" sz="5600" b="1">
                <a:solidFill>
                  <a:schemeClr val="bg1"/>
                </a:solidFill>
              </a:rPr>
            </a:br>
            <a:r>
              <a:rPr lang="nl-NL" sz="5600" b="1">
                <a:solidFill>
                  <a:schemeClr val="bg1"/>
                </a:solidFill>
              </a:rPr>
              <a:t>ORIENTATIE IN BEDRIJF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587127-6B26-0426-187A-8E983B23B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736429"/>
            <a:ext cx="3633923" cy="2397488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MEDE MOGELIJK GEMAAKT DOOR DE LRA, START AND GO MBO EN HET STO (STERKTECHNIEK ONDERWIJS)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0E35B-5A7F-EF05-61B2-A44EEAF8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48411" b="13851"/>
          <a:stretch/>
        </p:blipFill>
        <p:spPr>
          <a:xfrm>
            <a:off x="20" y="808139"/>
            <a:ext cx="12191979" cy="2542058"/>
          </a:xfrm>
          <a:prstGeom prst="rect">
            <a:avLst/>
          </a:prstGeom>
        </p:spPr>
      </p:pic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19F935D-06A4-FE6F-CF69-EF9C044D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32" y="913529"/>
            <a:ext cx="1571383" cy="756819"/>
          </a:xfrm>
          <a:prstGeom prst="rect">
            <a:avLst/>
          </a:prstGeom>
        </p:spPr>
      </p:pic>
      <p:pic>
        <p:nvPicPr>
          <p:cNvPr id="8" name="Afbeelding 7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4379994-C3B2-BE50-CA0B-8E99D474D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04" y="913530"/>
            <a:ext cx="2007235" cy="2280063"/>
          </a:xfrm>
          <a:prstGeom prst="rect">
            <a:avLst/>
          </a:prstGeom>
        </p:spPr>
      </p:pic>
      <p:pic>
        <p:nvPicPr>
          <p:cNvPr id="11" name="Afbeelding 10" descr="Afbeelding met tekst, Lettertype, lijn, driehoek&#10;&#10;Automatisch gegenereerde beschrijving">
            <a:extLst>
              <a:ext uri="{FF2B5EF4-FFF2-40B4-BE49-F238E27FC236}">
                <a16:creationId xmlns:a16="http://schemas.microsoft.com/office/drawing/2014/main" id="{D6DE709B-5406-C655-77D4-2F2A1ABD7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0" y="1826953"/>
            <a:ext cx="1561874" cy="13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1D137E-F13E-07E1-453B-A63DE141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2237" cy="1325563"/>
          </a:xfrm>
        </p:spPr>
        <p:txBody>
          <a:bodyPr>
            <a:normAutofit/>
          </a:bodyPr>
          <a:lstStyle/>
          <a:p>
            <a:r>
              <a:rPr lang="nl-NL" sz="2100"/>
              <a:t>SAMENVATTING ONTWIKKELINGEN </a:t>
            </a:r>
            <a:br>
              <a:rPr lang="nl-NL" sz="2100"/>
            </a:br>
            <a:r>
              <a:rPr lang="nl-NL" sz="2100"/>
              <a:t>(t.o.v. vorig jaar)</a:t>
            </a:r>
            <a:br>
              <a:rPr lang="nl-NL" sz="2100"/>
            </a:br>
            <a:br>
              <a:rPr lang="nl-NL" sz="2100"/>
            </a:br>
            <a:endParaRPr lang="nl-NL" sz="2100"/>
          </a:p>
        </p:txBody>
      </p:sp>
      <p:cxnSp>
        <p:nvCxnSpPr>
          <p:cNvPr id="59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63" name="Tijdelijke aanduiding voor inhoud 2">
            <a:extLst>
              <a:ext uri="{FF2B5EF4-FFF2-40B4-BE49-F238E27FC236}">
                <a16:creationId xmlns:a16="http://schemas.microsoft.com/office/drawing/2014/main" id="{9D111CFA-3E51-365C-F1D6-F2F323DD8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8503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81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735E85-AE54-A723-7565-56BB2ECF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nl-NL" sz="7200"/>
              <a:t>DOEL</a:t>
            </a:r>
          </a:p>
        </p:txBody>
      </p:sp>
      <p:cxnSp>
        <p:nvCxnSpPr>
          <p:cNvPr id="35" name="Straight Connector 2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ijdelijke aanduiding voor inhoud 2">
            <a:extLst>
              <a:ext uri="{FF2B5EF4-FFF2-40B4-BE49-F238E27FC236}">
                <a16:creationId xmlns:a16="http://schemas.microsoft.com/office/drawing/2014/main" id="{CFC3B7AE-1CD5-6DA3-DBDD-9567B8C71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44584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40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45CF0CC2-658D-4A87-9D2E-154B0ABE1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!!Rectangle">
            <a:extLst>
              <a:ext uri="{FF2B5EF4-FFF2-40B4-BE49-F238E27FC236}">
                <a16:creationId xmlns:a16="http://schemas.microsoft.com/office/drawing/2014/main" id="{796C2CE2-29C3-4EBD-A8BB-82C6CC069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2" name="Picture 4" descr="Magazijn">
            <a:extLst>
              <a:ext uri="{FF2B5EF4-FFF2-40B4-BE49-F238E27FC236}">
                <a16:creationId xmlns:a16="http://schemas.microsoft.com/office/drawing/2014/main" id="{68AC37D7-373D-7618-3851-36A467EB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41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18CC95-5CED-6B20-BAC3-E751A105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17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nl-NL" sz="4500">
                <a:solidFill>
                  <a:srgbClr val="FFFFFF"/>
                </a:solidFill>
              </a:rPr>
              <a:t>Onderdeel van een bedrijfsbezoek zijn:</a:t>
            </a:r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60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116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748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">
            <a:extLst>
              <a:ext uri="{FF2B5EF4-FFF2-40B4-BE49-F238E27FC236}">
                <a16:creationId xmlns:a16="http://schemas.microsoft.com/office/drawing/2014/main" id="{BF76EB78-6E9D-49A9-ADC5-7BCCD6F1F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9214FE93-A228-780E-0635-0BA15F6D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7" y="3175552"/>
            <a:ext cx="5366041" cy="2809114"/>
          </a:xfrm>
        </p:spPr>
        <p:txBody>
          <a:bodyPr anchor="t">
            <a:normAutofit/>
          </a:bodyPr>
          <a:lstStyle/>
          <a:p>
            <a:r>
              <a:rPr lang="nl-NL" sz="1800">
                <a:solidFill>
                  <a:srgbClr val="FFFFFF"/>
                </a:solidFill>
              </a:rPr>
              <a:t>Ontvangst bedrijf</a:t>
            </a:r>
          </a:p>
          <a:p>
            <a:r>
              <a:rPr lang="nl-NL" sz="1800">
                <a:solidFill>
                  <a:srgbClr val="FFFFFF"/>
                </a:solidFill>
              </a:rPr>
              <a:t>Informatie over het bedrijf</a:t>
            </a:r>
          </a:p>
          <a:p>
            <a:r>
              <a:rPr lang="nl-NL" sz="1800">
                <a:solidFill>
                  <a:srgbClr val="FFFFFF"/>
                </a:solidFill>
              </a:rPr>
              <a:t>Rondleiding door het bedrijf</a:t>
            </a:r>
          </a:p>
          <a:p>
            <a:r>
              <a:rPr lang="nl-NL" sz="1800">
                <a:solidFill>
                  <a:srgbClr val="FFFFFF"/>
                </a:solidFill>
              </a:rPr>
              <a:t>In gesprek met werknemers</a:t>
            </a:r>
          </a:p>
          <a:p>
            <a:r>
              <a:rPr lang="nl-NL" sz="1800">
                <a:solidFill>
                  <a:srgbClr val="FFFFFF"/>
                </a:solidFill>
              </a:rPr>
              <a:t>Zo mogelijk een workshop</a:t>
            </a:r>
          </a:p>
        </p:txBody>
      </p:sp>
    </p:spTree>
    <p:extLst>
      <p:ext uri="{BB962C8B-B14F-4D97-AF65-F5344CB8AC3E}">
        <p14:creationId xmlns:p14="http://schemas.microsoft.com/office/powerpoint/2010/main" val="67500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DFCAD7-FCD2-A857-4815-AF4C9F52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nl-NL" sz="4000">
                <a:solidFill>
                  <a:schemeClr val="bg1"/>
                </a:solidFill>
              </a:rPr>
              <a:t>ERVARINGEN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27" name="Tijdelijke aanduiding voor inhoud 2">
            <a:extLst>
              <a:ext uri="{FF2B5EF4-FFF2-40B4-BE49-F238E27FC236}">
                <a16:creationId xmlns:a16="http://schemas.microsoft.com/office/drawing/2014/main" id="{54AD0349-74D2-09A0-7539-D819F854D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044821"/>
              </p:ext>
            </p:extLst>
          </p:nvPr>
        </p:nvGraphicFramePr>
        <p:xfrm>
          <a:off x="6397039" y="186613"/>
          <a:ext cx="4685916" cy="616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0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DB0B1B-5A9F-3B51-2CAB-D75B253D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DEELNEMENDE SCHOLEN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46EAF0E-8005-244D-956E-0CDB54D67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585383"/>
              </p:ext>
            </p:extLst>
          </p:nvPr>
        </p:nvGraphicFramePr>
        <p:xfrm>
          <a:off x="1288850" y="2010877"/>
          <a:ext cx="9684551" cy="3984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319">
                  <a:extLst>
                    <a:ext uri="{9D8B030D-6E8A-4147-A177-3AD203B41FA5}">
                      <a16:colId xmlns:a16="http://schemas.microsoft.com/office/drawing/2014/main" val="3281709831"/>
                    </a:ext>
                  </a:extLst>
                </a:gridCol>
                <a:gridCol w="5227025">
                  <a:extLst>
                    <a:ext uri="{9D8B030D-6E8A-4147-A177-3AD203B41FA5}">
                      <a16:colId xmlns:a16="http://schemas.microsoft.com/office/drawing/2014/main" val="2036836189"/>
                    </a:ext>
                  </a:extLst>
                </a:gridCol>
                <a:gridCol w="3776207">
                  <a:extLst>
                    <a:ext uri="{9D8B030D-6E8A-4147-A177-3AD203B41FA5}">
                      <a16:colId xmlns:a16="http://schemas.microsoft.com/office/drawing/2014/main" val="1956399843"/>
                    </a:ext>
                  </a:extLst>
                </a:gridCol>
              </a:tblGrid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 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School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Decaan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2561524474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1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ISK Rijn Ijssel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Ineke de Witte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1139060372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2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Mariendal 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Nancy Jeandor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1898545834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3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OBC Huissen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Diederik Berns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3988017909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4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Olympus College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Marcia Vreman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2334899560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5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HPC Zetten 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Anita Peters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2222266827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6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Candea College 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Robert Koenders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3968923661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7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Aeres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Joanne Dogger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3966889848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8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Liemers College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Claudia Jansen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1022171357"/>
                  </a:ext>
                </a:extLst>
              </a:tr>
              <a:tr h="327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9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 dirty="0">
                          <a:effectLst/>
                        </a:rPr>
                        <a:t>Guido de Bres College</a:t>
                      </a: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Bart Timmermans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4172404001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10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OBC Elst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Sonja Groenewoud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1851206483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11 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Citadel College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Frank Hendriks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720530897"/>
                  </a:ext>
                </a:extLst>
              </a:tr>
              <a:tr h="30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12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>
                          <a:effectLst/>
                        </a:rPr>
                        <a:t>Montessori College Arnhem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kern="100" dirty="0">
                          <a:effectLst/>
                        </a:rPr>
                        <a:t>Tobias Klutman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603" marR="107603" marT="0" marB="0"/>
                </a:tc>
                <a:extLst>
                  <a:ext uri="{0D108BD9-81ED-4DB2-BD59-A6C34878D82A}">
                    <a16:rowId xmlns:a16="http://schemas.microsoft.com/office/drawing/2014/main" val="250099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58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BD37B0-58D5-956A-1FBE-9F90B0D6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PROGRAMMA-AANBOD 23/24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79CBC2F-CF82-AB64-CB6A-F0494E70B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74278"/>
              </p:ext>
            </p:extLst>
          </p:nvPr>
        </p:nvGraphicFramePr>
        <p:xfrm>
          <a:off x="1175944" y="1463982"/>
          <a:ext cx="10177857" cy="529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487">
                  <a:extLst>
                    <a:ext uri="{9D8B030D-6E8A-4147-A177-3AD203B41FA5}">
                      <a16:colId xmlns:a16="http://schemas.microsoft.com/office/drawing/2014/main" val="2032159355"/>
                    </a:ext>
                  </a:extLst>
                </a:gridCol>
                <a:gridCol w="4030787">
                  <a:extLst>
                    <a:ext uri="{9D8B030D-6E8A-4147-A177-3AD203B41FA5}">
                      <a16:colId xmlns:a16="http://schemas.microsoft.com/office/drawing/2014/main" val="416379160"/>
                    </a:ext>
                  </a:extLst>
                </a:gridCol>
                <a:gridCol w="4038583">
                  <a:extLst>
                    <a:ext uri="{9D8B030D-6E8A-4147-A177-3AD203B41FA5}">
                      <a16:colId xmlns:a16="http://schemas.microsoft.com/office/drawing/2014/main" val="2644747697"/>
                    </a:ext>
                  </a:extLst>
                </a:gridCol>
              </a:tblGrid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DATUM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BRANCHE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BEDRIJF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825066900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7 DECEMBER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HORECA-TOERISME-RECREATIE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VAKANTIEPARK LANDAL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1260670819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14 DECEMBER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TECHNIEK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IW DIDAM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4270627814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11 JANUARI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ZORG (wonen/dagbesteding/ondersteuning)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PHILADELPHIA/VILA BRUIS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2555384274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18 JANUARI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BOUW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REVABO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2523489002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25 JANUARI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RETAIL (DETAILHANDEL)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Intratuin Duiven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2575330791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1 FEBRUARI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SPORT/WELZIJN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SPORTBEDRIJF ARNHEM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1982353039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8 FEBRUARI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WELZIJN (JONGERENWERK)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PRESIKHAAF UNIVERSITY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2401943222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22 FEBRUARI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LOGISTIEK/TRANSPORT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MELIS LOGISTICS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3307138608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29 FEBRUARI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ONDERWIJS ASS./KINDEROPVANG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BASISSCHOOL DE GAZELLE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619617421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7 MAART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ZORG (VERPLEEGKUNDE)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RIJNSTATE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4066794200"/>
                  </a:ext>
                </a:extLst>
              </a:tr>
              <a:tr h="429544">
                <a:tc>
                  <a:txBody>
                    <a:bodyPr/>
                    <a:lstStyle/>
                    <a:p>
                      <a:r>
                        <a:rPr lang="nl-NL" sz="1600"/>
                        <a:t>14 MAART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ICT-TECHNIEK</a:t>
                      </a:r>
                    </a:p>
                  </a:txBody>
                  <a:tcPr marL="82412" marR="82412" marT="41206" marB="41206"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C- UNIVERSITY</a:t>
                      </a:r>
                    </a:p>
                  </a:txBody>
                  <a:tcPr marL="82412" marR="82412" marT="41206" marB="41206"/>
                </a:tc>
                <a:extLst>
                  <a:ext uri="{0D108BD9-81ED-4DB2-BD59-A6C34878D82A}">
                    <a16:rowId xmlns:a16="http://schemas.microsoft.com/office/drawing/2014/main" val="333819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1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E01D6-6D2D-DE7D-D8BE-0DC3D420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PROCEDURE VAN INSCHRIJVING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24" name="Tijdelijke aanduiding voor inhoud 2">
            <a:extLst>
              <a:ext uri="{FF2B5EF4-FFF2-40B4-BE49-F238E27FC236}">
                <a16:creationId xmlns:a16="http://schemas.microsoft.com/office/drawing/2014/main" id="{E43F3BEF-B47F-75A0-29A9-12C28B227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488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23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8F5716-F1B6-50B2-65B6-9C0F95B4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8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ENQUETE</a:t>
            </a:r>
          </a:p>
        </p:txBody>
      </p:sp>
      <p:sp>
        <p:nvSpPr>
          <p:cNvPr id="3083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85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5779CE37-AB6F-30ED-845F-9A9F3E1470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6" r="-1" b="6566"/>
          <a:stretch/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0" name="Straight Connector 209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2" name="Rectangle 210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AEFDFF-1FFC-ACA4-EB89-C6C37E2E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LOB DOSSIER</a:t>
            </a:r>
          </a:p>
        </p:txBody>
      </p:sp>
      <p:sp>
        <p:nvSpPr>
          <p:cNvPr id="210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06" name="Straight Connector 210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14F88A01-DD57-7443-05A4-1F1BBC01F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494996"/>
              </p:ext>
            </p:extLst>
          </p:nvPr>
        </p:nvGraphicFramePr>
        <p:xfrm>
          <a:off x="6025026" y="0"/>
          <a:ext cx="5855488" cy="668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333">
                  <a:extLst>
                    <a:ext uri="{9D8B030D-6E8A-4147-A177-3AD203B41FA5}">
                      <a16:colId xmlns:a16="http://schemas.microsoft.com/office/drawing/2014/main" val="730638570"/>
                    </a:ext>
                  </a:extLst>
                </a:gridCol>
                <a:gridCol w="467657">
                  <a:extLst>
                    <a:ext uri="{9D8B030D-6E8A-4147-A177-3AD203B41FA5}">
                      <a16:colId xmlns:a16="http://schemas.microsoft.com/office/drawing/2014/main" val="3695371569"/>
                    </a:ext>
                  </a:extLst>
                </a:gridCol>
                <a:gridCol w="612574">
                  <a:extLst>
                    <a:ext uri="{9D8B030D-6E8A-4147-A177-3AD203B41FA5}">
                      <a16:colId xmlns:a16="http://schemas.microsoft.com/office/drawing/2014/main" val="202148987"/>
                    </a:ext>
                  </a:extLst>
                </a:gridCol>
                <a:gridCol w="401072">
                  <a:extLst>
                    <a:ext uri="{9D8B030D-6E8A-4147-A177-3AD203B41FA5}">
                      <a16:colId xmlns:a16="http://schemas.microsoft.com/office/drawing/2014/main" val="1933564332"/>
                    </a:ext>
                  </a:extLst>
                </a:gridCol>
                <a:gridCol w="630852">
                  <a:extLst>
                    <a:ext uri="{9D8B030D-6E8A-4147-A177-3AD203B41FA5}">
                      <a16:colId xmlns:a16="http://schemas.microsoft.com/office/drawing/2014/main" val="782588217"/>
                    </a:ext>
                  </a:extLst>
                </a:gridCol>
              </a:tblGrid>
              <a:tr h="2221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l-NL" sz="900" u="none" strike="noStrike">
                          <a:effectLst/>
                        </a:rPr>
                        <a:t>Beoordelingsformulier Orientatie in bedrijven </a:t>
                      </a:r>
                      <a:endParaRPr lang="nl-NL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85763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Student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46721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Naam student: 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9138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Opleiding: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73154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Niveau: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62468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 Branche voorkeur orientatie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447343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Bedrijfsbezoeken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494361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1. Naam bedrijf/datum/tijd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36970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2. Naam bedrijf/datum/tijd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19865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3. Naam bedrijven/datum/tijd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394706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Decaan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31178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Naam Decaan/tel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257559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Naam Mentor/tel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6476386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r" fontAlgn="b"/>
                      <a:r>
                        <a:rPr lang="nl-NL" sz="600" u="none" strike="noStrike">
                          <a:effectLst/>
                        </a:rPr>
                        <a:t>Locatie: 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89763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14406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Voorbereidingen bedrijfsbezoek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u="none" strike="noStrike">
                          <a:effectLst/>
                        </a:rPr>
                        <a:t>bedrijf 1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u="none" strike="noStrike">
                          <a:effectLst/>
                        </a:rPr>
                        <a:t>bedrijf 2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u="none" strike="noStrike">
                          <a:effectLst/>
                        </a:rPr>
                        <a:t>bedrijf 3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Toelichting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9944683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Bekijk en bestudeer de websites van de bedrijven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9814878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Stel een vragenlijst op. (minimaal 5)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3078151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Neem je verantwoordelijkheid ta.v. je beroepskeuze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8822193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Kom je afspraken na met je decaan/mentor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7377217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Tijdens bedrijfsbezoek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u="none" strike="noStrike">
                          <a:effectLst/>
                        </a:rPr>
                        <a:t>bedrijf 1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u="none" strike="noStrike">
                          <a:effectLst/>
                        </a:rPr>
                        <a:t>bedrijf 2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u="none" strike="noStrike">
                          <a:effectLst/>
                        </a:rPr>
                        <a:t>bedrijf 3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112219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Wees op tijd.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6055289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Draag je naambordje, ben representatief en stel je voor. (naam,school)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5819436"/>
                  </a:ext>
                </a:extLst>
              </a:tr>
              <a:tr h="303428"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Toon interesse/intitiatief, stel vragen, heb een correcte houding tijdens het bezoek en stel je pro-actief op.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ja/nee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1514562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Na het bedrijfsbezoek /VERSLAG (A4)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u="none" strike="noStrike">
                          <a:effectLst/>
                        </a:rPr>
                        <a:t>bedrijf 1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u="none" strike="noStrike">
                          <a:effectLst/>
                        </a:rPr>
                        <a:t>bedrijf 2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500" u="none" strike="noStrike">
                          <a:effectLst/>
                        </a:rPr>
                        <a:t>bedrijf 3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Toelichting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32754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Beschrijf je bevindingen, ervaringen, gevoelens n.a.v. bedrijfsbezoek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0/V/G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0/V/G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0/V/G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6817103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Schrijf een conclusie (Wat heeft het bedrijfdbezoek jou gebracht)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0/V/G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0/V/G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0/V/G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0958255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Neem je vervolgstappen? Wie of wat heb je daarbij nodig?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0/V/G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0/V/G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0/V/G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5990526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Eindoordeel bedrijfsbezoek</a:t>
                      </a:r>
                      <a:endParaRPr lang="nl-NL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Onvold.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Voldoende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Goed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Toelichting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0290855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 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7848055"/>
                  </a:ext>
                </a:extLst>
              </a:tr>
              <a:tr h="105935">
                <a:tc>
                  <a:txBody>
                    <a:bodyPr/>
                    <a:lstStyle/>
                    <a:p>
                      <a:pPr algn="l" fontAlgn="b"/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452197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Handtekening begeleider bedrijfsbezoek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Handtekening student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0774419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966030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804328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5247567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Datum: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Datum: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1403667"/>
                  </a:ext>
                </a:extLst>
              </a:tr>
              <a:tr h="167969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Handtekening Decaan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579202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0874052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4531767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 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 dirty="0">
                          <a:effectLst/>
                        </a:rPr>
                        <a:t> </a:t>
                      </a:r>
                      <a:endParaRPr lang="nl-N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6930552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SpPr txBox="1"/>
          <p:nvPr/>
        </p:nvSpPr>
        <p:spPr>
          <a:xfrm>
            <a:off x="4583112" y="14813127"/>
            <a:ext cx="6044439" cy="105075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l-NL" sz="1000">
                <a:solidFill>
                  <a:schemeClr val="accent6">
                    <a:lumMod val="75000"/>
                  </a:schemeClr>
                </a:solidFill>
              </a:rPr>
              <a:t>Indien een nee of onvoldoende is behaald is de beoordeling onvoldoende?</a:t>
            </a:r>
          </a:p>
        </p:txBody>
      </p:sp>
      <p:pic>
        <p:nvPicPr>
          <p:cNvPr id="9" name="Afbeelding 8" descr="Afbeelding met tekst, Lettertype, lijn, driehoek&#10;&#10;Automatisch gegenereerde beschrijving">
            <a:extLst>
              <a:ext uri="{FF2B5EF4-FFF2-40B4-BE49-F238E27FC236}">
                <a16:creationId xmlns:a16="http://schemas.microsoft.com/office/drawing/2014/main" id="{4689C1D7-0DE3-EC18-4B23-DD8919FB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100" y="16813316"/>
            <a:ext cx="1185029" cy="102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1917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0518a8-606c-4051-a814-e3ceaabcd779">
      <Terms xmlns="http://schemas.microsoft.com/office/infopath/2007/PartnerControls"/>
    </lcf76f155ced4ddcb4097134ff3c332f>
    <TaxCatchAll xmlns="4c9a3998-69af-46a7-ba05-a7de13282e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EC48B1974A848B70DBD651962D842" ma:contentTypeVersion="22" ma:contentTypeDescription="Een nieuw document maken." ma:contentTypeScope="" ma:versionID="78ee91c1edfa4b96b9e3c31310efaa4a">
  <xsd:schema xmlns:xsd="http://www.w3.org/2001/XMLSchema" xmlns:xs="http://www.w3.org/2001/XMLSchema" xmlns:p="http://schemas.microsoft.com/office/2006/metadata/properties" xmlns:ns2="1e0518a8-606c-4051-a814-e3ceaabcd779" xmlns:ns3="4c9a3998-69af-46a7-ba05-a7de13282eb1" targetNamespace="http://schemas.microsoft.com/office/2006/metadata/properties" ma:root="true" ma:fieldsID="655cdfa169783916b7e42f9b6f8770c1" ns2:_="" ns3:_="">
    <xsd:import namespace="1e0518a8-606c-4051-a814-e3ceaabcd779"/>
    <xsd:import namespace="4c9a3998-69af-46a7-ba05-a7de13282e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18a8-606c-4051-a814-e3ceaabcd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40744cfa-8efa-4750-b7ac-fbadefed6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a3998-69af-46a7-ba05-a7de13282e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ce8f24b-d9d1-472b-9112-9056073a120b}" ma:internalName="TaxCatchAll" ma:showField="CatchAllData" ma:web="4c9a3998-69af-46a7-ba05-a7de13282e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1E867-C7E9-4B33-9D36-1EBA78C31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FFDB1-AE2F-4876-A903-0D37632C0406}">
  <ds:schemaRefs>
    <ds:schemaRef ds:uri="4c9a3998-69af-46a7-ba05-a7de13282eb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1e0518a8-606c-4051-a814-e3ceaabcd77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B057BB-38A6-4E4B-B8F7-260F05ECF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518a8-606c-4051-a814-e3ceaabcd779"/>
    <ds:schemaRef ds:uri="4c9a3998-69af-46a7-ba05-a7de13282e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818</Words>
  <Application>Microsoft Office PowerPoint</Application>
  <PresentationFormat>Breedbeeld</PresentationFormat>
  <Paragraphs>270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Univers</vt:lpstr>
      <vt:lpstr>GradientVTI</vt:lpstr>
      <vt:lpstr>PROJECT  ORIENTATIE IN BEDRIJF</vt:lpstr>
      <vt:lpstr>DOEL</vt:lpstr>
      <vt:lpstr>Onderdeel van een bedrijfsbezoek zijn:</vt:lpstr>
      <vt:lpstr>ERVARINGEN</vt:lpstr>
      <vt:lpstr>DEELNEMENDE SCHOLEN</vt:lpstr>
      <vt:lpstr>PROGRAMMA-AANBOD 23/24</vt:lpstr>
      <vt:lpstr>PROCEDURE VAN INSCHRIJVING</vt:lpstr>
      <vt:lpstr>ENQUETE</vt:lpstr>
      <vt:lpstr>LOB DOSSIER</vt:lpstr>
      <vt:lpstr>SAMENVATTING ONTWIKKELINGEN  (t.o.v. vorig jaar)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 ORIENTATIE IN BEDRIJF</dc:title>
  <dc:creator>Marianne Vogels</dc:creator>
  <cp:lastModifiedBy>Ellen Heijne</cp:lastModifiedBy>
  <cp:revision>3</cp:revision>
  <dcterms:created xsi:type="dcterms:W3CDTF">2023-09-13T11:31:00Z</dcterms:created>
  <dcterms:modified xsi:type="dcterms:W3CDTF">2024-02-21T11:07:08Z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0x010100567EC48B1974A848B70DBD651962D842</vt:lpwstr>
  </property>
  <property fmtid="{D5CDD505-2E9C-101B-9397-08002B2CF9AE}" pid="3" name="MediaServiceImageTags">
    <vt:lpwstr/>
  </property>
</Properties>
</file>