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Lst>
  <p:sldIdLst>
    <p:sldId id="256" r:id="rId5"/>
    <p:sldId id="261" r:id="rId6"/>
    <p:sldId id="260" r:id="rId7"/>
    <p:sldId id="257" r:id="rId8"/>
    <p:sldId id="258" r:id="rId9"/>
    <p:sldId id="259" r:id="rId10"/>
    <p:sldId id="264" r:id="rId11"/>
    <p:sldId id="262" r:id="rId12"/>
    <p:sldId id="263" r:id="rId13"/>
    <p:sldId id="265"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2F3"/>
    <a:srgbClr val="0471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1A8318-1DB2-46A2-A4FC-52A55EF66841}" v="10" dt="2023-10-19T11:41:42.222"/>
    <p1510:client id="{0C427604-C096-4147-BA76-62D503FA4B7D}" v="3" dt="2023-11-08T07:16:31.122"/>
    <p1510:client id="{0CA02D24-94CF-4ED6-8940-E42F82B7ACD2}" v="9" dt="2023-10-19T15:21:56.221"/>
    <p1510:client id="{2D719572-5A49-456A-8F66-E35E04887603}" v="4" dt="2023-10-19T11:41:58.8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13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CBD4D-3188-4632-A97F-C66A17FFA750}"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DABB945-AB5F-4BBB-B28E-D2C590C5D222}">
      <dgm:prSet/>
      <dgm:spPr/>
      <dgm:t>
        <a:bodyPr/>
        <a:lstStyle/>
        <a:p>
          <a:r>
            <a:rPr lang="nl-NL" dirty="0"/>
            <a:t>Unieke kans voor Zeeuwse vmbo leerlingen om een bijzonder groot event als dit te mogen bezoeken</a:t>
          </a:r>
          <a:endParaRPr lang="en-US" dirty="0"/>
        </a:p>
      </dgm:t>
    </dgm:pt>
    <dgm:pt modelId="{D10B8930-B7A8-43F7-B806-55AEB42BCFB9}" type="parTrans" cxnId="{2FF22DE6-DA30-4DE5-BCAD-8B8748F3BCFE}">
      <dgm:prSet/>
      <dgm:spPr/>
      <dgm:t>
        <a:bodyPr/>
        <a:lstStyle/>
        <a:p>
          <a:endParaRPr lang="en-US"/>
        </a:p>
      </dgm:t>
    </dgm:pt>
    <dgm:pt modelId="{894DC508-B192-4629-B1D0-7E465197189F}" type="sibTrans" cxnId="{2FF22DE6-DA30-4DE5-BCAD-8B8748F3BCFE}">
      <dgm:prSet/>
      <dgm:spPr/>
      <dgm:t>
        <a:bodyPr/>
        <a:lstStyle/>
        <a:p>
          <a:endParaRPr lang="en-US"/>
        </a:p>
      </dgm:t>
    </dgm:pt>
    <dgm:pt modelId="{700DE134-41E6-466E-8B2E-8B1C36F8831B}">
      <dgm:prSet/>
      <dgm:spPr/>
      <dgm:t>
        <a:bodyPr/>
        <a:lstStyle/>
        <a:p>
          <a:r>
            <a:rPr lang="nl-NL" dirty="0"/>
            <a:t>Je leert hier heel veel, (Zeeuwse) bedrijven laten zien wat ze doen en jij kan vragen stellen</a:t>
          </a:r>
          <a:endParaRPr lang="en-US" dirty="0"/>
        </a:p>
      </dgm:t>
    </dgm:pt>
    <dgm:pt modelId="{58960203-511B-4ED0-8BC1-E70EDD4F8ED0}" type="parTrans" cxnId="{36745EF5-B858-47A8-861B-E88E4CB9CD2B}">
      <dgm:prSet/>
      <dgm:spPr/>
      <dgm:t>
        <a:bodyPr/>
        <a:lstStyle/>
        <a:p>
          <a:endParaRPr lang="en-US"/>
        </a:p>
      </dgm:t>
    </dgm:pt>
    <dgm:pt modelId="{297C1324-46AE-415A-B226-3A9C63D947E4}" type="sibTrans" cxnId="{36745EF5-B858-47A8-861B-E88E4CB9CD2B}">
      <dgm:prSet/>
      <dgm:spPr/>
      <dgm:t>
        <a:bodyPr/>
        <a:lstStyle/>
        <a:p>
          <a:endParaRPr lang="en-US"/>
        </a:p>
      </dgm:t>
    </dgm:pt>
    <dgm:pt modelId="{67CB8386-1A30-4EAE-9AE4-4BD8A5C162E7}">
      <dgm:prSet/>
      <dgm:spPr/>
      <dgm:t>
        <a:bodyPr/>
        <a:lstStyle/>
        <a:p>
          <a:pPr rtl="0"/>
          <a:r>
            <a:rPr lang="nl-NL" dirty="0"/>
            <a:t>Misschien zie je beroepen en organisaties die je helemaal niet kende</a:t>
          </a:r>
          <a:r>
            <a:rPr lang="nl-NL" dirty="0">
              <a:latin typeface="Neue Haas Grotesk Text Pro"/>
            </a:rPr>
            <a:t> </a:t>
          </a:r>
          <a:endParaRPr lang="en-US"/>
        </a:p>
      </dgm:t>
    </dgm:pt>
    <dgm:pt modelId="{FABFF637-EB36-46D6-A90F-AB641F8D93D6}" type="parTrans" cxnId="{B93E1A2F-F094-4C88-B257-C086B4FBB8C0}">
      <dgm:prSet/>
      <dgm:spPr/>
      <dgm:t>
        <a:bodyPr/>
        <a:lstStyle/>
        <a:p>
          <a:endParaRPr lang="en-US"/>
        </a:p>
      </dgm:t>
    </dgm:pt>
    <dgm:pt modelId="{65B1D6A0-CBC7-4568-9EA8-61F59217C50E}" type="sibTrans" cxnId="{B93E1A2F-F094-4C88-B257-C086B4FBB8C0}">
      <dgm:prSet/>
      <dgm:spPr/>
      <dgm:t>
        <a:bodyPr/>
        <a:lstStyle/>
        <a:p>
          <a:endParaRPr lang="en-US"/>
        </a:p>
      </dgm:t>
    </dgm:pt>
    <dgm:pt modelId="{3A2F974F-6479-4B41-A12F-7D1A53BA45C7}">
      <dgm:prSet/>
      <dgm:spPr/>
      <dgm:t>
        <a:bodyPr/>
        <a:lstStyle/>
        <a:p>
          <a:r>
            <a:rPr lang="nl-NL" dirty="0"/>
            <a:t>Misschien ontdek je iets bij je zelf waar je enthousiast van wordt</a:t>
          </a:r>
          <a:endParaRPr lang="en-US" dirty="0"/>
        </a:p>
      </dgm:t>
    </dgm:pt>
    <dgm:pt modelId="{920C6C23-86B4-4FC7-8F92-0CCC002567F8}" type="parTrans" cxnId="{E780D7C9-D1E2-401A-A3CD-4E2D71A1AAA0}">
      <dgm:prSet/>
      <dgm:spPr/>
      <dgm:t>
        <a:bodyPr/>
        <a:lstStyle/>
        <a:p>
          <a:endParaRPr lang="en-US"/>
        </a:p>
      </dgm:t>
    </dgm:pt>
    <dgm:pt modelId="{5C0E59E9-34B4-40D2-BE66-3762B1C8CDD9}" type="sibTrans" cxnId="{E780D7C9-D1E2-401A-A3CD-4E2D71A1AAA0}">
      <dgm:prSet/>
      <dgm:spPr/>
      <dgm:t>
        <a:bodyPr/>
        <a:lstStyle/>
        <a:p>
          <a:endParaRPr lang="en-US"/>
        </a:p>
      </dgm:t>
    </dgm:pt>
    <dgm:pt modelId="{0BDC354A-096B-4743-9A1B-322A96A7417F}">
      <dgm:prSet/>
      <dgm:spPr/>
      <dgm:t>
        <a:bodyPr/>
        <a:lstStyle/>
        <a:p>
          <a:r>
            <a:rPr lang="nl-NL" dirty="0"/>
            <a:t>Misschien leer je mensen kennen die jou later kunnen helpen bij je loopbaanpad</a:t>
          </a:r>
          <a:endParaRPr lang="en-US" dirty="0"/>
        </a:p>
      </dgm:t>
    </dgm:pt>
    <dgm:pt modelId="{1DE5A0E6-3975-4526-910A-E0169FB8A205}" type="parTrans" cxnId="{4D7F649B-57B2-4E20-9D43-17CA673017B4}">
      <dgm:prSet/>
      <dgm:spPr/>
      <dgm:t>
        <a:bodyPr/>
        <a:lstStyle/>
        <a:p>
          <a:endParaRPr lang="en-US"/>
        </a:p>
      </dgm:t>
    </dgm:pt>
    <dgm:pt modelId="{69F5F3CF-CB01-48BE-99D0-E792944B81B9}" type="sibTrans" cxnId="{4D7F649B-57B2-4E20-9D43-17CA673017B4}">
      <dgm:prSet/>
      <dgm:spPr/>
      <dgm:t>
        <a:bodyPr/>
        <a:lstStyle/>
        <a:p>
          <a:endParaRPr lang="en-US"/>
        </a:p>
      </dgm:t>
    </dgm:pt>
    <dgm:pt modelId="{BB8A5D42-2815-496C-AC36-D6C0CC7E0254}">
      <dgm:prSet/>
      <dgm:spPr/>
      <dgm:t>
        <a:bodyPr/>
        <a:lstStyle/>
        <a:p>
          <a:r>
            <a:rPr lang="nl-NL" dirty="0"/>
            <a:t>Mogelijkheid om je netwerk op te bouwen</a:t>
          </a:r>
          <a:endParaRPr lang="en-US" dirty="0"/>
        </a:p>
      </dgm:t>
    </dgm:pt>
    <dgm:pt modelId="{D6542FB5-A632-4A48-9E01-BF70301253A9}" type="parTrans" cxnId="{8334F246-8493-4822-9AF2-94F5226E63F9}">
      <dgm:prSet/>
      <dgm:spPr/>
      <dgm:t>
        <a:bodyPr/>
        <a:lstStyle/>
        <a:p>
          <a:endParaRPr lang="nl-NL"/>
        </a:p>
      </dgm:t>
    </dgm:pt>
    <dgm:pt modelId="{5C670DB4-5EBC-4FB7-B70B-D0BA3974D52B}" type="sibTrans" cxnId="{8334F246-8493-4822-9AF2-94F5226E63F9}">
      <dgm:prSet/>
      <dgm:spPr/>
      <dgm:t>
        <a:bodyPr/>
        <a:lstStyle/>
        <a:p>
          <a:endParaRPr lang="nl-NL"/>
        </a:p>
      </dgm:t>
    </dgm:pt>
    <dgm:pt modelId="{2CEFBD9D-D373-4ECE-843C-1FED40248D9C}" type="pres">
      <dgm:prSet presAssocID="{F70CBD4D-3188-4632-A97F-C66A17FFA750}" presName="diagram" presStyleCnt="0">
        <dgm:presLayoutVars>
          <dgm:dir/>
          <dgm:resizeHandles val="exact"/>
        </dgm:presLayoutVars>
      </dgm:prSet>
      <dgm:spPr/>
    </dgm:pt>
    <dgm:pt modelId="{A1667E83-B681-49E1-B471-26B5AF2C3C7E}" type="pres">
      <dgm:prSet presAssocID="{4DABB945-AB5F-4BBB-B28E-D2C590C5D222}" presName="node" presStyleLbl="node1" presStyleIdx="0" presStyleCnt="6">
        <dgm:presLayoutVars>
          <dgm:bulletEnabled val="1"/>
        </dgm:presLayoutVars>
      </dgm:prSet>
      <dgm:spPr/>
    </dgm:pt>
    <dgm:pt modelId="{071ABCA6-C55E-476F-B8B5-3796B6D85BB6}" type="pres">
      <dgm:prSet presAssocID="{894DC508-B192-4629-B1D0-7E465197189F}" presName="sibTrans" presStyleLbl="sibTrans2D1" presStyleIdx="0" presStyleCnt="5" custLinFactX="767447" custLinFactY="73971" custLinFactNeighborX="800000" custLinFactNeighborY="100000"/>
      <dgm:spPr/>
    </dgm:pt>
    <dgm:pt modelId="{6AFFC319-3D1F-4449-86EC-2FF5EBA345C6}" type="pres">
      <dgm:prSet presAssocID="{894DC508-B192-4629-B1D0-7E465197189F}" presName="connectorText" presStyleLbl="sibTrans2D1" presStyleIdx="0" presStyleCnt="5"/>
      <dgm:spPr/>
    </dgm:pt>
    <dgm:pt modelId="{6A611909-0331-43BF-90E4-F2A4989AD233}" type="pres">
      <dgm:prSet presAssocID="{700DE134-41E6-466E-8B2E-8B1C36F8831B}" presName="node" presStyleLbl="node1" presStyleIdx="1" presStyleCnt="6">
        <dgm:presLayoutVars>
          <dgm:bulletEnabled val="1"/>
        </dgm:presLayoutVars>
      </dgm:prSet>
      <dgm:spPr/>
    </dgm:pt>
    <dgm:pt modelId="{909E2A50-EC15-4A8E-B3B0-90AE1E91CB92}" type="pres">
      <dgm:prSet presAssocID="{297C1324-46AE-415A-B226-3A9C63D947E4}" presName="sibTrans" presStyleLbl="sibTrans2D1" presStyleIdx="1" presStyleCnt="5" custLinFactX="300000" custLinFactY="100000" custLinFactNeighborX="360744" custLinFactNeighborY="196573"/>
      <dgm:spPr/>
    </dgm:pt>
    <dgm:pt modelId="{CE6B16C3-4570-46EF-9EE5-455E7E6FD9AB}" type="pres">
      <dgm:prSet presAssocID="{297C1324-46AE-415A-B226-3A9C63D947E4}" presName="connectorText" presStyleLbl="sibTrans2D1" presStyleIdx="1" presStyleCnt="5"/>
      <dgm:spPr/>
    </dgm:pt>
    <dgm:pt modelId="{609C8A6F-7F75-4AA9-87F4-F89837CDC5C1}" type="pres">
      <dgm:prSet presAssocID="{67CB8386-1A30-4EAE-9AE4-4BD8A5C162E7}" presName="node" presStyleLbl="node1" presStyleIdx="2" presStyleCnt="6">
        <dgm:presLayoutVars>
          <dgm:bulletEnabled val="1"/>
        </dgm:presLayoutVars>
      </dgm:prSet>
      <dgm:spPr/>
    </dgm:pt>
    <dgm:pt modelId="{F331B1DE-9731-4FC2-8E00-136F76E9FFFA}" type="pres">
      <dgm:prSet presAssocID="{65B1D6A0-CBC7-4568-9EA8-61F59217C50E}" presName="sibTrans" presStyleLbl="sibTrans2D1" presStyleIdx="2" presStyleCnt="5" custAng="16200000" custLinFactX="125111" custLinFactY="100000" custLinFactNeighborX="200000" custLinFactNeighborY="107154"/>
      <dgm:spPr/>
    </dgm:pt>
    <dgm:pt modelId="{24553CC1-3ACF-4391-8213-E41C7F50C706}" type="pres">
      <dgm:prSet presAssocID="{65B1D6A0-CBC7-4568-9EA8-61F59217C50E}" presName="connectorText" presStyleLbl="sibTrans2D1" presStyleIdx="2" presStyleCnt="5"/>
      <dgm:spPr/>
    </dgm:pt>
    <dgm:pt modelId="{57661232-A812-4115-B8F9-8CC58961637D}" type="pres">
      <dgm:prSet presAssocID="{3A2F974F-6479-4B41-A12F-7D1A53BA45C7}" presName="node" presStyleLbl="node1" presStyleIdx="3" presStyleCnt="6">
        <dgm:presLayoutVars>
          <dgm:bulletEnabled val="1"/>
        </dgm:presLayoutVars>
      </dgm:prSet>
      <dgm:spPr/>
    </dgm:pt>
    <dgm:pt modelId="{125ECBB7-AB46-448C-B671-1BC69F60515C}" type="pres">
      <dgm:prSet presAssocID="{5C0E59E9-34B4-40D2-BE66-3762B1C8CDD9}" presName="sibTrans" presStyleLbl="sibTrans2D1" presStyleIdx="3" presStyleCnt="5" custAng="10800000" custLinFactX="300000" custLinFactY="-146923" custLinFactNeighborX="348983" custLinFactNeighborY="-200000"/>
      <dgm:spPr/>
    </dgm:pt>
    <dgm:pt modelId="{B391269F-D405-409A-A499-6DAB4876D5CF}" type="pres">
      <dgm:prSet presAssocID="{5C0E59E9-34B4-40D2-BE66-3762B1C8CDD9}" presName="connectorText" presStyleLbl="sibTrans2D1" presStyleIdx="3" presStyleCnt="5"/>
      <dgm:spPr/>
    </dgm:pt>
    <dgm:pt modelId="{1985561E-DAEF-481F-BF43-DFA4B5472332}" type="pres">
      <dgm:prSet presAssocID="{0BDC354A-096B-4743-9A1B-322A96A7417F}" presName="node" presStyleLbl="node1" presStyleIdx="4" presStyleCnt="6">
        <dgm:presLayoutVars>
          <dgm:bulletEnabled val="1"/>
        </dgm:presLayoutVars>
      </dgm:prSet>
      <dgm:spPr/>
    </dgm:pt>
    <dgm:pt modelId="{96410797-A005-4D07-9C2F-EA219672814B}" type="pres">
      <dgm:prSet presAssocID="{69F5F3CF-CB01-48BE-99D0-E792944B81B9}" presName="sibTrans" presStyleLbl="sibTrans2D1" presStyleIdx="4" presStyleCnt="5" custAng="10800000" custLinFactX="614514" custLinFactY="-200000" custLinFactNeighborX="700000" custLinFactNeighborY="-261998"/>
      <dgm:spPr/>
    </dgm:pt>
    <dgm:pt modelId="{CE764803-077D-4AF6-982C-95C94CF8CC9B}" type="pres">
      <dgm:prSet presAssocID="{69F5F3CF-CB01-48BE-99D0-E792944B81B9}" presName="connectorText" presStyleLbl="sibTrans2D1" presStyleIdx="4" presStyleCnt="5"/>
      <dgm:spPr/>
    </dgm:pt>
    <dgm:pt modelId="{500EC54C-F05C-495C-8A8B-468E2A176362}" type="pres">
      <dgm:prSet presAssocID="{BB8A5D42-2815-496C-AC36-D6C0CC7E0254}" presName="node" presStyleLbl="node1" presStyleIdx="5" presStyleCnt="6">
        <dgm:presLayoutVars>
          <dgm:bulletEnabled val="1"/>
        </dgm:presLayoutVars>
      </dgm:prSet>
      <dgm:spPr/>
    </dgm:pt>
  </dgm:ptLst>
  <dgm:cxnLst>
    <dgm:cxn modelId="{D65C6612-3CF1-417B-A07D-39038E62CBFA}" type="presOf" srcId="{BB8A5D42-2815-496C-AC36-D6C0CC7E0254}" destId="{500EC54C-F05C-495C-8A8B-468E2A176362}" srcOrd="0" destOrd="0" presId="urn:microsoft.com/office/officeart/2005/8/layout/process5"/>
    <dgm:cxn modelId="{1A308E1D-E7B8-4EBE-BD7A-27744456F75B}" type="presOf" srcId="{F70CBD4D-3188-4632-A97F-C66A17FFA750}" destId="{2CEFBD9D-D373-4ECE-843C-1FED40248D9C}" srcOrd="0" destOrd="0" presId="urn:microsoft.com/office/officeart/2005/8/layout/process5"/>
    <dgm:cxn modelId="{B93E1A2F-F094-4C88-B257-C086B4FBB8C0}" srcId="{F70CBD4D-3188-4632-A97F-C66A17FFA750}" destId="{67CB8386-1A30-4EAE-9AE4-4BD8A5C162E7}" srcOrd="2" destOrd="0" parTransId="{FABFF637-EB36-46D6-A90F-AB641F8D93D6}" sibTransId="{65B1D6A0-CBC7-4568-9EA8-61F59217C50E}"/>
    <dgm:cxn modelId="{6C35E83F-F6A8-4E97-BA8F-19597B915A3A}" type="presOf" srcId="{894DC508-B192-4629-B1D0-7E465197189F}" destId="{6AFFC319-3D1F-4449-86EC-2FF5EBA345C6}" srcOrd="1" destOrd="0" presId="urn:microsoft.com/office/officeart/2005/8/layout/process5"/>
    <dgm:cxn modelId="{CDFB9A5B-65E0-42F7-85BB-69F884F925E1}" type="presOf" srcId="{3A2F974F-6479-4B41-A12F-7D1A53BA45C7}" destId="{57661232-A812-4115-B8F9-8CC58961637D}" srcOrd="0" destOrd="0" presId="urn:microsoft.com/office/officeart/2005/8/layout/process5"/>
    <dgm:cxn modelId="{88626065-6E1B-4B63-A2A3-6511415B0306}" type="presOf" srcId="{894DC508-B192-4629-B1D0-7E465197189F}" destId="{071ABCA6-C55E-476F-B8B5-3796B6D85BB6}" srcOrd="0" destOrd="0" presId="urn:microsoft.com/office/officeart/2005/8/layout/process5"/>
    <dgm:cxn modelId="{8334F246-8493-4822-9AF2-94F5226E63F9}" srcId="{F70CBD4D-3188-4632-A97F-C66A17FFA750}" destId="{BB8A5D42-2815-496C-AC36-D6C0CC7E0254}" srcOrd="5" destOrd="0" parTransId="{D6542FB5-A632-4A48-9E01-BF70301253A9}" sibTransId="{5C670DB4-5EBC-4FB7-B70B-D0BA3974D52B}"/>
    <dgm:cxn modelId="{A95A294B-E3EC-45AD-B9EE-B9ED3E6326F9}" type="presOf" srcId="{297C1324-46AE-415A-B226-3A9C63D947E4}" destId="{CE6B16C3-4570-46EF-9EE5-455E7E6FD9AB}" srcOrd="1" destOrd="0" presId="urn:microsoft.com/office/officeart/2005/8/layout/process5"/>
    <dgm:cxn modelId="{7B188374-3673-464D-BB0E-ACF3B7035193}" type="presOf" srcId="{0BDC354A-096B-4743-9A1B-322A96A7417F}" destId="{1985561E-DAEF-481F-BF43-DFA4B5472332}" srcOrd="0" destOrd="0" presId="urn:microsoft.com/office/officeart/2005/8/layout/process5"/>
    <dgm:cxn modelId="{2DAE8658-C92C-4F2D-9442-E14D84472D85}" type="presOf" srcId="{4DABB945-AB5F-4BBB-B28E-D2C590C5D222}" destId="{A1667E83-B681-49E1-B471-26B5AF2C3C7E}" srcOrd="0" destOrd="0" presId="urn:microsoft.com/office/officeart/2005/8/layout/process5"/>
    <dgm:cxn modelId="{F656B080-1FB8-41E9-9CC8-24183E91A07F}" type="presOf" srcId="{69F5F3CF-CB01-48BE-99D0-E792944B81B9}" destId="{CE764803-077D-4AF6-982C-95C94CF8CC9B}" srcOrd="1" destOrd="0" presId="urn:microsoft.com/office/officeart/2005/8/layout/process5"/>
    <dgm:cxn modelId="{5C3FE98D-F991-4DED-9CB1-08B2AB07F4AC}" type="presOf" srcId="{5C0E59E9-34B4-40D2-BE66-3762B1C8CDD9}" destId="{125ECBB7-AB46-448C-B671-1BC69F60515C}" srcOrd="0" destOrd="0" presId="urn:microsoft.com/office/officeart/2005/8/layout/process5"/>
    <dgm:cxn modelId="{4D7F649B-57B2-4E20-9D43-17CA673017B4}" srcId="{F70CBD4D-3188-4632-A97F-C66A17FFA750}" destId="{0BDC354A-096B-4743-9A1B-322A96A7417F}" srcOrd="4" destOrd="0" parTransId="{1DE5A0E6-3975-4526-910A-E0169FB8A205}" sibTransId="{69F5F3CF-CB01-48BE-99D0-E792944B81B9}"/>
    <dgm:cxn modelId="{37408BA4-4119-4E87-A860-08D6C572C6C1}" type="presOf" srcId="{5C0E59E9-34B4-40D2-BE66-3762B1C8CDD9}" destId="{B391269F-D405-409A-A499-6DAB4876D5CF}" srcOrd="1" destOrd="0" presId="urn:microsoft.com/office/officeart/2005/8/layout/process5"/>
    <dgm:cxn modelId="{9F503FA7-5620-42ED-A49E-987B54837138}" type="presOf" srcId="{67CB8386-1A30-4EAE-9AE4-4BD8A5C162E7}" destId="{609C8A6F-7F75-4AA9-87F4-F89837CDC5C1}" srcOrd="0" destOrd="0" presId="urn:microsoft.com/office/officeart/2005/8/layout/process5"/>
    <dgm:cxn modelId="{FBC3DDAB-7E54-473D-A1E8-B7F87A60D5C8}" type="presOf" srcId="{65B1D6A0-CBC7-4568-9EA8-61F59217C50E}" destId="{F331B1DE-9731-4FC2-8E00-136F76E9FFFA}" srcOrd="0" destOrd="0" presId="urn:microsoft.com/office/officeart/2005/8/layout/process5"/>
    <dgm:cxn modelId="{E780D7C9-D1E2-401A-A3CD-4E2D71A1AAA0}" srcId="{F70CBD4D-3188-4632-A97F-C66A17FFA750}" destId="{3A2F974F-6479-4B41-A12F-7D1A53BA45C7}" srcOrd="3" destOrd="0" parTransId="{920C6C23-86B4-4FC7-8F92-0CCC002567F8}" sibTransId="{5C0E59E9-34B4-40D2-BE66-3762B1C8CDD9}"/>
    <dgm:cxn modelId="{267DF9CE-9FB1-415D-9B7A-7AE5C04E50EA}" type="presOf" srcId="{700DE134-41E6-466E-8B2E-8B1C36F8831B}" destId="{6A611909-0331-43BF-90E4-F2A4989AD233}" srcOrd="0" destOrd="0" presId="urn:microsoft.com/office/officeart/2005/8/layout/process5"/>
    <dgm:cxn modelId="{167583DD-54A7-4C4C-A4BD-4EF0682809F5}" type="presOf" srcId="{69F5F3CF-CB01-48BE-99D0-E792944B81B9}" destId="{96410797-A005-4D07-9C2F-EA219672814B}" srcOrd="0" destOrd="0" presId="urn:microsoft.com/office/officeart/2005/8/layout/process5"/>
    <dgm:cxn modelId="{2FF22DE6-DA30-4DE5-BCAD-8B8748F3BCFE}" srcId="{F70CBD4D-3188-4632-A97F-C66A17FFA750}" destId="{4DABB945-AB5F-4BBB-B28E-D2C590C5D222}" srcOrd="0" destOrd="0" parTransId="{D10B8930-B7A8-43F7-B806-55AEB42BCFB9}" sibTransId="{894DC508-B192-4629-B1D0-7E465197189F}"/>
    <dgm:cxn modelId="{6CF639ED-0BF7-4D43-9F80-0D17D15E5DCE}" type="presOf" srcId="{297C1324-46AE-415A-B226-3A9C63D947E4}" destId="{909E2A50-EC15-4A8E-B3B0-90AE1E91CB92}" srcOrd="0" destOrd="0" presId="urn:microsoft.com/office/officeart/2005/8/layout/process5"/>
    <dgm:cxn modelId="{36745EF5-B858-47A8-861B-E88E4CB9CD2B}" srcId="{F70CBD4D-3188-4632-A97F-C66A17FFA750}" destId="{700DE134-41E6-466E-8B2E-8B1C36F8831B}" srcOrd="1" destOrd="0" parTransId="{58960203-511B-4ED0-8BC1-E70EDD4F8ED0}" sibTransId="{297C1324-46AE-415A-B226-3A9C63D947E4}"/>
    <dgm:cxn modelId="{C08DF9F9-5C6B-4988-B4ED-961E81DFC294}" type="presOf" srcId="{65B1D6A0-CBC7-4568-9EA8-61F59217C50E}" destId="{24553CC1-3ACF-4391-8213-E41C7F50C706}" srcOrd="1" destOrd="0" presId="urn:microsoft.com/office/officeart/2005/8/layout/process5"/>
    <dgm:cxn modelId="{707D3F0B-E7DC-4139-A79B-F9130C283B36}" type="presParOf" srcId="{2CEFBD9D-D373-4ECE-843C-1FED40248D9C}" destId="{A1667E83-B681-49E1-B471-26B5AF2C3C7E}" srcOrd="0" destOrd="0" presId="urn:microsoft.com/office/officeart/2005/8/layout/process5"/>
    <dgm:cxn modelId="{54431696-F863-4B16-9BEC-F3FF1A54820B}" type="presParOf" srcId="{2CEFBD9D-D373-4ECE-843C-1FED40248D9C}" destId="{071ABCA6-C55E-476F-B8B5-3796B6D85BB6}" srcOrd="1" destOrd="0" presId="urn:microsoft.com/office/officeart/2005/8/layout/process5"/>
    <dgm:cxn modelId="{4C22DAFF-4869-45AD-889E-78DCCAC6D7E8}" type="presParOf" srcId="{071ABCA6-C55E-476F-B8B5-3796B6D85BB6}" destId="{6AFFC319-3D1F-4449-86EC-2FF5EBA345C6}" srcOrd="0" destOrd="0" presId="urn:microsoft.com/office/officeart/2005/8/layout/process5"/>
    <dgm:cxn modelId="{E748E9DA-7B94-4A88-B4BB-A793CE98C618}" type="presParOf" srcId="{2CEFBD9D-D373-4ECE-843C-1FED40248D9C}" destId="{6A611909-0331-43BF-90E4-F2A4989AD233}" srcOrd="2" destOrd="0" presId="urn:microsoft.com/office/officeart/2005/8/layout/process5"/>
    <dgm:cxn modelId="{6B0BAA6E-C6A6-4DB6-9C86-8C67B326AFF9}" type="presParOf" srcId="{2CEFBD9D-D373-4ECE-843C-1FED40248D9C}" destId="{909E2A50-EC15-4A8E-B3B0-90AE1E91CB92}" srcOrd="3" destOrd="0" presId="urn:microsoft.com/office/officeart/2005/8/layout/process5"/>
    <dgm:cxn modelId="{E594A9A4-8933-46C7-9B1E-6CCA864F20B8}" type="presParOf" srcId="{909E2A50-EC15-4A8E-B3B0-90AE1E91CB92}" destId="{CE6B16C3-4570-46EF-9EE5-455E7E6FD9AB}" srcOrd="0" destOrd="0" presId="urn:microsoft.com/office/officeart/2005/8/layout/process5"/>
    <dgm:cxn modelId="{D991B233-5DB0-47A8-AAE1-5851ABDC1122}" type="presParOf" srcId="{2CEFBD9D-D373-4ECE-843C-1FED40248D9C}" destId="{609C8A6F-7F75-4AA9-87F4-F89837CDC5C1}" srcOrd="4" destOrd="0" presId="urn:microsoft.com/office/officeart/2005/8/layout/process5"/>
    <dgm:cxn modelId="{DA1FC13E-7F58-4363-8D37-65FD294BA451}" type="presParOf" srcId="{2CEFBD9D-D373-4ECE-843C-1FED40248D9C}" destId="{F331B1DE-9731-4FC2-8E00-136F76E9FFFA}" srcOrd="5" destOrd="0" presId="urn:microsoft.com/office/officeart/2005/8/layout/process5"/>
    <dgm:cxn modelId="{4FFEEC48-6166-41B6-A292-29DCA0CEDFB3}" type="presParOf" srcId="{F331B1DE-9731-4FC2-8E00-136F76E9FFFA}" destId="{24553CC1-3ACF-4391-8213-E41C7F50C706}" srcOrd="0" destOrd="0" presId="urn:microsoft.com/office/officeart/2005/8/layout/process5"/>
    <dgm:cxn modelId="{892E6CC5-0E70-4A3E-B2E8-BDCBBF9E5BEF}" type="presParOf" srcId="{2CEFBD9D-D373-4ECE-843C-1FED40248D9C}" destId="{57661232-A812-4115-B8F9-8CC58961637D}" srcOrd="6" destOrd="0" presId="urn:microsoft.com/office/officeart/2005/8/layout/process5"/>
    <dgm:cxn modelId="{BF91D31F-1B44-4BEB-BBA0-0DE06EF6AD53}" type="presParOf" srcId="{2CEFBD9D-D373-4ECE-843C-1FED40248D9C}" destId="{125ECBB7-AB46-448C-B671-1BC69F60515C}" srcOrd="7" destOrd="0" presId="urn:microsoft.com/office/officeart/2005/8/layout/process5"/>
    <dgm:cxn modelId="{433BC0E6-5566-4464-AFDD-CC976986B77F}" type="presParOf" srcId="{125ECBB7-AB46-448C-B671-1BC69F60515C}" destId="{B391269F-D405-409A-A499-6DAB4876D5CF}" srcOrd="0" destOrd="0" presId="urn:microsoft.com/office/officeart/2005/8/layout/process5"/>
    <dgm:cxn modelId="{F11FB5E1-8910-4E77-B751-20D74015CB62}" type="presParOf" srcId="{2CEFBD9D-D373-4ECE-843C-1FED40248D9C}" destId="{1985561E-DAEF-481F-BF43-DFA4B5472332}" srcOrd="8" destOrd="0" presId="urn:microsoft.com/office/officeart/2005/8/layout/process5"/>
    <dgm:cxn modelId="{8387FF75-753B-4EEF-8397-51FEA12EEA1C}" type="presParOf" srcId="{2CEFBD9D-D373-4ECE-843C-1FED40248D9C}" destId="{96410797-A005-4D07-9C2F-EA219672814B}" srcOrd="9" destOrd="0" presId="urn:microsoft.com/office/officeart/2005/8/layout/process5"/>
    <dgm:cxn modelId="{A6F54AFA-D9C6-4B42-BE88-902974E97759}" type="presParOf" srcId="{96410797-A005-4D07-9C2F-EA219672814B}" destId="{CE764803-077D-4AF6-982C-95C94CF8CC9B}" srcOrd="0" destOrd="0" presId="urn:microsoft.com/office/officeart/2005/8/layout/process5"/>
    <dgm:cxn modelId="{5ED01080-CF1F-4C7C-8F79-2DF911CB1361}" type="presParOf" srcId="{2CEFBD9D-D373-4ECE-843C-1FED40248D9C}" destId="{500EC54C-F05C-495C-8A8B-468E2A176362}"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B5B10E-AB59-4B2C-90A6-C8A937E4F23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76CDD93-817B-45EA-91E4-2C5B87DE3C83}">
      <dgm:prSet/>
      <dgm:spPr>
        <a:solidFill>
          <a:srgbClr val="0471CC"/>
        </a:solidFill>
      </dgm:spPr>
      <dgm:t>
        <a:bodyPr/>
        <a:lstStyle/>
        <a:p>
          <a:r>
            <a:rPr lang="nl-NL"/>
            <a:t>Maak een visitekaartje</a:t>
          </a:r>
        </a:p>
        <a:p>
          <a:r>
            <a:rPr lang="nl-NL"/>
            <a:t>Bedenk vragen die je kan stellen</a:t>
          </a:r>
        </a:p>
        <a:p>
          <a:r>
            <a:rPr lang="nl-NL"/>
            <a:t>Onderzoek via de website 2 beursbedrijven</a:t>
          </a:r>
        </a:p>
        <a:p>
          <a:r>
            <a:rPr lang="nl-NL"/>
            <a:t>Denk na over jezelf</a:t>
          </a:r>
        </a:p>
        <a:p>
          <a:r>
            <a:rPr lang="nl-NL"/>
            <a:t>Analyse 2 stands</a:t>
          </a:r>
        </a:p>
        <a:p>
          <a:r>
            <a:rPr lang="nl-NL"/>
            <a:t>2 Gesprekken aangaan met standhouders</a:t>
          </a:r>
        </a:p>
        <a:p>
          <a:r>
            <a:rPr lang="nl-NL"/>
            <a:t>Verwerk in Intergrip</a:t>
          </a:r>
          <a:endParaRPr lang="en-US"/>
        </a:p>
      </dgm:t>
    </dgm:pt>
    <dgm:pt modelId="{EC542D7B-49D8-46CE-B2D8-691F1EA3A677}" type="parTrans" cxnId="{CACB624E-5EC0-4101-A795-F4652D9E5402}">
      <dgm:prSet/>
      <dgm:spPr/>
      <dgm:t>
        <a:bodyPr/>
        <a:lstStyle/>
        <a:p>
          <a:endParaRPr lang="en-US"/>
        </a:p>
      </dgm:t>
    </dgm:pt>
    <dgm:pt modelId="{48C1778F-FB04-499B-A057-9D17825F3EBB}" type="sibTrans" cxnId="{CACB624E-5EC0-4101-A795-F4652D9E5402}">
      <dgm:prSet/>
      <dgm:spPr/>
      <dgm:t>
        <a:bodyPr/>
        <a:lstStyle/>
        <a:p>
          <a:endParaRPr lang="en-US"/>
        </a:p>
      </dgm:t>
    </dgm:pt>
    <dgm:pt modelId="{62CA1E19-0F9E-497E-A550-F6B8C47B4B27}" type="pres">
      <dgm:prSet presAssocID="{D2B5B10E-AB59-4B2C-90A6-C8A937E4F234}" presName="linear" presStyleCnt="0">
        <dgm:presLayoutVars>
          <dgm:animLvl val="lvl"/>
          <dgm:resizeHandles val="exact"/>
        </dgm:presLayoutVars>
      </dgm:prSet>
      <dgm:spPr/>
    </dgm:pt>
    <dgm:pt modelId="{3CBB64C8-D79D-48AD-B2F1-635D5E915253}" type="pres">
      <dgm:prSet presAssocID="{476CDD93-817B-45EA-91E4-2C5B87DE3C83}" presName="parentText" presStyleLbl="node1" presStyleIdx="0" presStyleCnt="1">
        <dgm:presLayoutVars>
          <dgm:chMax val="0"/>
          <dgm:bulletEnabled val="1"/>
        </dgm:presLayoutVars>
      </dgm:prSet>
      <dgm:spPr/>
    </dgm:pt>
  </dgm:ptLst>
  <dgm:cxnLst>
    <dgm:cxn modelId="{9D60311F-F5B0-4F99-8463-80AC782942C9}" type="presOf" srcId="{D2B5B10E-AB59-4B2C-90A6-C8A937E4F234}" destId="{62CA1E19-0F9E-497E-A550-F6B8C47B4B27}" srcOrd="0" destOrd="0" presId="urn:microsoft.com/office/officeart/2005/8/layout/vList2"/>
    <dgm:cxn modelId="{CACB624E-5EC0-4101-A795-F4652D9E5402}" srcId="{D2B5B10E-AB59-4B2C-90A6-C8A937E4F234}" destId="{476CDD93-817B-45EA-91E4-2C5B87DE3C83}" srcOrd="0" destOrd="0" parTransId="{EC542D7B-49D8-46CE-B2D8-691F1EA3A677}" sibTransId="{48C1778F-FB04-499B-A057-9D17825F3EBB}"/>
    <dgm:cxn modelId="{63345684-9C29-4ED8-BD2D-EB232440C50C}" type="presOf" srcId="{476CDD93-817B-45EA-91E4-2C5B87DE3C83}" destId="{3CBB64C8-D79D-48AD-B2F1-635D5E915253}" srcOrd="0" destOrd="0" presId="urn:microsoft.com/office/officeart/2005/8/layout/vList2"/>
    <dgm:cxn modelId="{72A0E70A-52B2-4D06-BCB0-39CCC11168C7}" type="presParOf" srcId="{62CA1E19-0F9E-497E-A550-F6B8C47B4B27}" destId="{3CBB64C8-D79D-48AD-B2F1-635D5E9152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1FD434-9B5C-4D2D-AA64-B8673BE1262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8D32518-1DF9-4E63-9667-7533B4AB6FE9}">
      <dgm:prSet/>
      <dgm:spPr/>
      <dgm:t>
        <a:bodyPr/>
        <a:lstStyle/>
        <a:p>
          <a:r>
            <a:rPr lang="nl-NL"/>
            <a:t>Actieve houding (het gesprek met bedrijven voeren is het belangrijkste)</a:t>
          </a:r>
          <a:endParaRPr lang="en-US"/>
        </a:p>
      </dgm:t>
    </dgm:pt>
    <dgm:pt modelId="{6B0BCA33-AE0E-4CE0-A307-C3F99C640A8E}" type="parTrans" cxnId="{5F684F10-4B3B-4E33-835D-34BEA8746726}">
      <dgm:prSet/>
      <dgm:spPr/>
      <dgm:t>
        <a:bodyPr/>
        <a:lstStyle/>
        <a:p>
          <a:endParaRPr lang="en-US"/>
        </a:p>
      </dgm:t>
    </dgm:pt>
    <dgm:pt modelId="{0A703468-D6F7-47E1-82B8-A185FAE6BEF0}" type="sibTrans" cxnId="{5F684F10-4B3B-4E33-835D-34BEA8746726}">
      <dgm:prSet/>
      <dgm:spPr/>
      <dgm:t>
        <a:bodyPr/>
        <a:lstStyle/>
        <a:p>
          <a:endParaRPr lang="en-US"/>
        </a:p>
      </dgm:t>
    </dgm:pt>
    <dgm:pt modelId="{6CA90D50-56C7-4C39-A137-533830EE6B5F}">
      <dgm:prSet/>
      <dgm:spPr/>
      <dgm:t>
        <a:bodyPr/>
        <a:lstStyle/>
        <a:p>
          <a:r>
            <a:rPr lang="nl-NL"/>
            <a:t>Stel jezelf voor (geef je visitekaartje) </a:t>
          </a:r>
          <a:endParaRPr lang="en-US"/>
        </a:p>
      </dgm:t>
    </dgm:pt>
    <dgm:pt modelId="{EA246EF6-E44A-4162-8B08-770033FAF796}" type="parTrans" cxnId="{31E72E84-15CB-4F55-AC7F-CFFDA8064FCB}">
      <dgm:prSet/>
      <dgm:spPr/>
      <dgm:t>
        <a:bodyPr/>
        <a:lstStyle/>
        <a:p>
          <a:endParaRPr lang="en-US"/>
        </a:p>
      </dgm:t>
    </dgm:pt>
    <dgm:pt modelId="{499C0F9A-44FD-47DC-9695-10668B9F7456}" type="sibTrans" cxnId="{31E72E84-15CB-4F55-AC7F-CFFDA8064FCB}">
      <dgm:prSet/>
      <dgm:spPr/>
      <dgm:t>
        <a:bodyPr/>
        <a:lstStyle/>
        <a:p>
          <a:endParaRPr lang="en-US"/>
        </a:p>
      </dgm:t>
    </dgm:pt>
    <dgm:pt modelId="{7C4064FD-D029-4A45-B386-3507CFDBEC1F}">
      <dgm:prSet/>
      <dgm:spPr/>
      <dgm:t>
        <a:bodyPr/>
        <a:lstStyle/>
        <a:p>
          <a:r>
            <a:rPr lang="nl-NL"/>
            <a:t>Vragen durven stellen &amp; interesse tonen</a:t>
          </a:r>
          <a:endParaRPr lang="en-US"/>
        </a:p>
      </dgm:t>
    </dgm:pt>
    <dgm:pt modelId="{3A204783-F24E-48D9-9FD5-C38A5DB63AA1}" type="parTrans" cxnId="{9A259A8F-3E18-48B0-9312-8F43B997C8DF}">
      <dgm:prSet/>
      <dgm:spPr/>
      <dgm:t>
        <a:bodyPr/>
        <a:lstStyle/>
        <a:p>
          <a:endParaRPr lang="en-US"/>
        </a:p>
      </dgm:t>
    </dgm:pt>
    <dgm:pt modelId="{AD490B66-32FF-499B-A6F2-02A8A6C10684}" type="sibTrans" cxnId="{9A259A8F-3E18-48B0-9312-8F43B997C8DF}">
      <dgm:prSet/>
      <dgm:spPr/>
      <dgm:t>
        <a:bodyPr/>
        <a:lstStyle/>
        <a:p>
          <a:endParaRPr lang="en-US"/>
        </a:p>
      </dgm:t>
    </dgm:pt>
    <dgm:pt modelId="{3E5BBD33-9BE4-4D35-B290-92C20F2D4742}">
      <dgm:prSet/>
      <dgm:spPr/>
      <dgm:t>
        <a:bodyPr/>
        <a:lstStyle/>
        <a:p>
          <a:r>
            <a:rPr lang="nl-NL"/>
            <a:t>Respectvol met iedereen omgaan</a:t>
          </a:r>
          <a:endParaRPr lang="en-US"/>
        </a:p>
      </dgm:t>
    </dgm:pt>
    <dgm:pt modelId="{63F249FE-55E3-472B-B3B5-2457E081B1A1}" type="parTrans" cxnId="{203CFADD-05E1-4942-A851-F2EE0C6E2DE9}">
      <dgm:prSet/>
      <dgm:spPr/>
      <dgm:t>
        <a:bodyPr/>
        <a:lstStyle/>
        <a:p>
          <a:endParaRPr lang="en-US"/>
        </a:p>
      </dgm:t>
    </dgm:pt>
    <dgm:pt modelId="{5E2297A6-3469-4C49-A31F-381EC88AF43B}" type="sibTrans" cxnId="{203CFADD-05E1-4942-A851-F2EE0C6E2DE9}">
      <dgm:prSet/>
      <dgm:spPr/>
      <dgm:t>
        <a:bodyPr/>
        <a:lstStyle/>
        <a:p>
          <a:endParaRPr lang="en-US"/>
        </a:p>
      </dgm:t>
    </dgm:pt>
    <dgm:pt modelId="{09C030E9-8158-4132-A4FF-79602CA54BD7}">
      <dgm:prSet/>
      <dgm:spPr/>
      <dgm:t>
        <a:bodyPr/>
        <a:lstStyle/>
        <a:p>
          <a:r>
            <a:rPr lang="nl-NL"/>
            <a:t>Studenten hostessen &amp; docenten aan durven spreken bij vragen</a:t>
          </a:r>
          <a:endParaRPr lang="en-US"/>
        </a:p>
      </dgm:t>
    </dgm:pt>
    <dgm:pt modelId="{D84133B1-687E-4915-A09C-03C4D92D11D1}" type="parTrans" cxnId="{4CEC7674-8C01-4FAD-90BA-A85DCF44EDA6}">
      <dgm:prSet/>
      <dgm:spPr/>
      <dgm:t>
        <a:bodyPr/>
        <a:lstStyle/>
        <a:p>
          <a:endParaRPr lang="en-US"/>
        </a:p>
      </dgm:t>
    </dgm:pt>
    <dgm:pt modelId="{585DFFDA-779D-493F-ABCC-278BFE223B19}" type="sibTrans" cxnId="{4CEC7674-8C01-4FAD-90BA-A85DCF44EDA6}">
      <dgm:prSet/>
      <dgm:spPr/>
      <dgm:t>
        <a:bodyPr/>
        <a:lstStyle/>
        <a:p>
          <a:endParaRPr lang="en-US"/>
        </a:p>
      </dgm:t>
    </dgm:pt>
    <dgm:pt modelId="{0D0F8713-291D-4450-83ED-F47FF64E9480}">
      <dgm:prSet/>
      <dgm:spPr/>
      <dgm:t>
        <a:bodyPr/>
        <a:lstStyle/>
        <a:p>
          <a:r>
            <a:rPr lang="nl-NL"/>
            <a:t>Opdrachtenboekje meenemen</a:t>
          </a:r>
          <a:endParaRPr lang="en-US"/>
        </a:p>
      </dgm:t>
    </dgm:pt>
    <dgm:pt modelId="{B4AE0B56-E95B-4807-AF8C-C80D1740AB22}" type="parTrans" cxnId="{2847E68F-C99E-46FA-8AB5-E46395087EB0}">
      <dgm:prSet/>
      <dgm:spPr/>
      <dgm:t>
        <a:bodyPr/>
        <a:lstStyle/>
        <a:p>
          <a:endParaRPr lang="en-US"/>
        </a:p>
      </dgm:t>
    </dgm:pt>
    <dgm:pt modelId="{61F21926-80F8-43D7-9364-BB0DB93BBB5A}" type="sibTrans" cxnId="{2847E68F-C99E-46FA-8AB5-E46395087EB0}">
      <dgm:prSet/>
      <dgm:spPr/>
      <dgm:t>
        <a:bodyPr/>
        <a:lstStyle/>
        <a:p>
          <a:endParaRPr lang="en-US"/>
        </a:p>
      </dgm:t>
    </dgm:pt>
    <dgm:pt modelId="{375A74CC-6A57-4ABB-9690-D699839F195C}">
      <dgm:prSet/>
      <dgm:spPr/>
      <dgm:t>
        <a:bodyPr/>
        <a:lstStyle/>
        <a:p>
          <a:r>
            <a:rPr lang="nl-NL"/>
            <a:t>Opdrachten uitvoeren</a:t>
          </a:r>
          <a:endParaRPr lang="en-US"/>
        </a:p>
      </dgm:t>
    </dgm:pt>
    <dgm:pt modelId="{89BE9BBC-2084-4C2B-BF51-D4FD0B05E799}" type="parTrans" cxnId="{189CA430-8BE7-456C-A966-56580127D743}">
      <dgm:prSet/>
      <dgm:spPr/>
      <dgm:t>
        <a:bodyPr/>
        <a:lstStyle/>
        <a:p>
          <a:endParaRPr lang="en-US"/>
        </a:p>
      </dgm:t>
    </dgm:pt>
    <dgm:pt modelId="{D0F69B6B-E510-488C-89B7-A6DD15693E3F}" type="sibTrans" cxnId="{189CA430-8BE7-456C-A966-56580127D743}">
      <dgm:prSet/>
      <dgm:spPr/>
      <dgm:t>
        <a:bodyPr/>
        <a:lstStyle/>
        <a:p>
          <a:endParaRPr lang="en-US"/>
        </a:p>
      </dgm:t>
    </dgm:pt>
    <dgm:pt modelId="{C5C8D990-8D7E-42EE-ACA7-E10E77A711C6}">
      <dgm:prSet/>
      <dgm:spPr/>
      <dgm:t>
        <a:bodyPr/>
        <a:lstStyle/>
        <a:p>
          <a:r>
            <a:rPr lang="nl-NL"/>
            <a:t>Bedank voor het gesprek! </a:t>
          </a:r>
          <a:endParaRPr lang="en-US"/>
        </a:p>
      </dgm:t>
    </dgm:pt>
    <dgm:pt modelId="{F1362983-18FE-47FA-9408-EB25681F1C2E}" type="parTrans" cxnId="{EE892CB5-9232-45E6-AFA3-F29FFF84AA20}">
      <dgm:prSet/>
      <dgm:spPr/>
      <dgm:t>
        <a:bodyPr/>
        <a:lstStyle/>
        <a:p>
          <a:endParaRPr lang="nl-NL"/>
        </a:p>
      </dgm:t>
    </dgm:pt>
    <dgm:pt modelId="{DCF8D3E2-0870-4556-BEB5-BCBB1C46F39A}" type="sibTrans" cxnId="{EE892CB5-9232-45E6-AFA3-F29FFF84AA20}">
      <dgm:prSet/>
      <dgm:spPr/>
      <dgm:t>
        <a:bodyPr/>
        <a:lstStyle/>
        <a:p>
          <a:endParaRPr lang="nl-NL"/>
        </a:p>
      </dgm:t>
    </dgm:pt>
    <dgm:pt modelId="{12BF546B-C0A7-45CD-ACC7-AB236F878733}" type="pres">
      <dgm:prSet presAssocID="{2B1FD434-9B5C-4D2D-AA64-B8673BE12625}" presName="diagram" presStyleCnt="0">
        <dgm:presLayoutVars>
          <dgm:dir/>
          <dgm:resizeHandles val="exact"/>
        </dgm:presLayoutVars>
      </dgm:prSet>
      <dgm:spPr/>
    </dgm:pt>
    <dgm:pt modelId="{6ECA04CC-0D6C-4B27-BCA6-EFB44ABF59F6}" type="pres">
      <dgm:prSet presAssocID="{38D32518-1DF9-4E63-9667-7533B4AB6FE9}" presName="node" presStyleLbl="node1" presStyleIdx="0" presStyleCnt="8">
        <dgm:presLayoutVars>
          <dgm:bulletEnabled val="1"/>
        </dgm:presLayoutVars>
      </dgm:prSet>
      <dgm:spPr/>
    </dgm:pt>
    <dgm:pt modelId="{22F272CC-CE47-4237-A648-23410E883916}" type="pres">
      <dgm:prSet presAssocID="{0A703468-D6F7-47E1-82B8-A185FAE6BEF0}" presName="sibTrans" presStyleCnt="0"/>
      <dgm:spPr/>
    </dgm:pt>
    <dgm:pt modelId="{AA7AB59D-4F6B-4786-86D0-707F58396802}" type="pres">
      <dgm:prSet presAssocID="{6CA90D50-56C7-4C39-A137-533830EE6B5F}" presName="node" presStyleLbl="node1" presStyleIdx="1" presStyleCnt="8">
        <dgm:presLayoutVars>
          <dgm:bulletEnabled val="1"/>
        </dgm:presLayoutVars>
      </dgm:prSet>
      <dgm:spPr/>
    </dgm:pt>
    <dgm:pt modelId="{87FACB6B-29B3-4584-A733-120909499181}" type="pres">
      <dgm:prSet presAssocID="{499C0F9A-44FD-47DC-9695-10668B9F7456}" presName="sibTrans" presStyleCnt="0"/>
      <dgm:spPr/>
    </dgm:pt>
    <dgm:pt modelId="{FFDC6ED0-4918-4DFF-8CC0-4D08727450B0}" type="pres">
      <dgm:prSet presAssocID="{7C4064FD-D029-4A45-B386-3507CFDBEC1F}" presName="node" presStyleLbl="node1" presStyleIdx="2" presStyleCnt="8">
        <dgm:presLayoutVars>
          <dgm:bulletEnabled val="1"/>
        </dgm:presLayoutVars>
      </dgm:prSet>
      <dgm:spPr/>
    </dgm:pt>
    <dgm:pt modelId="{FC6A35AF-0056-43F7-B514-3BD06EF78B16}" type="pres">
      <dgm:prSet presAssocID="{AD490B66-32FF-499B-A6F2-02A8A6C10684}" presName="sibTrans" presStyleCnt="0"/>
      <dgm:spPr/>
    </dgm:pt>
    <dgm:pt modelId="{7FB758E6-F20C-45F3-B88C-34793EC06E92}" type="pres">
      <dgm:prSet presAssocID="{3E5BBD33-9BE4-4D35-B290-92C20F2D4742}" presName="node" presStyleLbl="node1" presStyleIdx="3" presStyleCnt="8">
        <dgm:presLayoutVars>
          <dgm:bulletEnabled val="1"/>
        </dgm:presLayoutVars>
      </dgm:prSet>
      <dgm:spPr/>
    </dgm:pt>
    <dgm:pt modelId="{715F7B7C-DAD8-4300-B50E-0CEAD7855D32}" type="pres">
      <dgm:prSet presAssocID="{5E2297A6-3469-4C49-A31F-381EC88AF43B}" presName="sibTrans" presStyleCnt="0"/>
      <dgm:spPr/>
    </dgm:pt>
    <dgm:pt modelId="{1C63B52E-43D7-4CF7-9AD1-269847C859BC}" type="pres">
      <dgm:prSet presAssocID="{09C030E9-8158-4132-A4FF-79602CA54BD7}" presName="node" presStyleLbl="node1" presStyleIdx="4" presStyleCnt="8">
        <dgm:presLayoutVars>
          <dgm:bulletEnabled val="1"/>
        </dgm:presLayoutVars>
      </dgm:prSet>
      <dgm:spPr/>
    </dgm:pt>
    <dgm:pt modelId="{27B7EEF1-85C8-45CF-87B2-9F52EA0B022F}" type="pres">
      <dgm:prSet presAssocID="{585DFFDA-779D-493F-ABCC-278BFE223B19}" presName="sibTrans" presStyleCnt="0"/>
      <dgm:spPr/>
    </dgm:pt>
    <dgm:pt modelId="{18532ED9-95B7-4B39-B527-F27E9D8A2DE0}" type="pres">
      <dgm:prSet presAssocID="{0D0F8713-291D-4450-83ED-F47FF64E9480}" presName="node" presStyleLbl="node1" presStyleIdx="5" presStyleCnt="8">
        <dgm:presLayoutVars>
          <dgm:bulletEnabled val="1"/>
        </dgm:presLayoutVars>
      </dgm:prSet>
      <dgm:spPr/>
    </dgm:pt>
    <dgm:pt modelId="{2B96E695-5FE2-4DA9-8CC2-E3BF153C1E39}" type="pres">
      <dgm:prSet presAssocID="{61F21926-80F8-43D7-9364-BB0DB93BBB5A}" presName="sibTrans" presStyleCnt="0"/>
      <dgm:spPr/>
    </dgm:pt>
    <dgm:pt modelId="{4EE4F3DD-C872-4CAC-BEA5-F0FCC3B8690F}" type="pres">
      <dgm:prSet presAssocID="{375A74CC-6A57-4ABB-9690-D699839F195C}" presName="node" presStyleLbl="node1" presStyleIdx="6" presStyleCnt="8">
        <dgm:presLayoutVars>
          <dgm:bulletEnabled val="1"/>
        </dgm:presLayoutVars>
      </dgm:prSet>
      <dgm:spPr/>
    </dgm:pt>
    <dgm:pt modelId="{5EBFE2B5-567A-478B-80E4-CF44FE17A425}" type="pres">
      <dgm:prSet presAssocID="{D0F69B6B-E510-488C-89B7-A6DD15693E3F}" presName="sibTrans" presStyleCnt="0"/>
      <dgm:spPr/>
    </dgm:pt>
    <dgm:pt modelId="{CDEC70C0-E38A-4143-9035-96323EE25A2F}" type="pres">
      <dgm:prSet presAssocID="{C5C8D990-8D7E-42EE-ACA7-E10E77A711C6}" presName="node" presStyleLbl="node1" presStyleIdx="7" presStyleCnt="8">
        <dgm:presLayoutVars>
          <dgm:bulletEnabled val="1"/>
        </dgm:presLayoutVars>
      </dgm:prSet>
      <dgm:spPr/>
    </dgm:pt>
  </dgm:ptLst>
  <dgm:cxnLst>
    <dgm:cxn modelId="{5F684F10-4B3B-4E33-835D-34BEA8746726}" srcId="{2B1FD434-9B5C-4D2D-AA64-B8673BE12625}" destId="{38D32518-1DF9-4E63-9667-7533B4AB6FE9}" srcOrd="0" destOrd="0" parTransId="{6B0BCA33-AE0E-4CE0-A307-C3F99C640A8E}" sibTransId="{0A703468-D6F7-47E1-82B8-A185FAE6BEF0}"/>
    <dgm:cxn modelId="{189CA430-8BE7-456C-A966-56580127D743}" srcId="{2B1FD434-9B5C-4D2D-AA64-B8673BE12625}" destId="{375A74CC-6A57-4ABB-9690-D699839F195C}" srcOrd="6" destOrd="0" parTransId="{89BE9BBC-2084-4C2B-BF51-D4FD0B05E799}" sibTransId="{D0F69B6B-E510-488C-89B7-A6DD15693E3F}"/>
    <dgm:cxn modelId="{8FBB7732-2050-4392-9552-85D1CD7705BF}" type="presOf" srcId="{38D32518-1DF9-4E63-9667-7533B4AB6FE9}" destId="{6ECA04CC-0D6C-4B27-BCA6-EFB44ABF59F6}" srcOrd="0" destOrd="0" presId="urn:microsoft.com/office/officeart/2005/8/layout/default"/>
    <dgm:cxn modelId="{18463E38-C03D-43F4-B973-2DD1A6F158ED}" type="presOf" srcId="{375A74CC-6A57-4ABB-9690-D699839F195C}" destId="{4EE4F3DD-C872-4CAC-BEA5-F0FCC3B8690F}" srcOrd="0" destOrd="0" presId="urn:microsoft.com/office/officeart/2005/8/layout/default"/>
    <dgm:cxn modelId="{41A8A13A-B350-479A-A3C3-53C7114028CE}" type="presOf" srcId="{2B1FD434-9B5C-4D2D-AA64-B8673BE12625}" destId="{12BF546B-C0A7-45CD-ACC7-AB236F878733}" srcOrd="0" destOrd="0" presId="urn:microsoft.com/office/officeart/2005/8/layout/default"/>
    <dgm:cxn modelId="{4CEC7674-8C01-4FAD-90BA-A85DCF44EDA6}" srcId="{2B1FD434-9B5C-4D2D-AA64-B8673BE12625}" destId="{09C030E9-8158-4132-A4FF-79602CA54BD7}" srcOrd="4" destOrd="0" parTransId="{D84133B1-687E-4915-A09C-03C4D92D11D1}" sibTransId="{585DFFDA-779D-493F-ABCC-278BFE223B19}"/>
    <dgm:cxn modelId="{31E72E84-15CB-4F55-AC7F-CFFDA8064FCB}" srcId="{2B1FD434-9B5C-4D2D-AA64-B8673BE12625}" destId="{6CA90D50-56C7-4C39-A137-533830EE6B5F}" srcOrd="1" destOrd="0" parTransId="{EA246EF6-E44A-4162-8B08-770033FAF796}" sibTransId="{499C0F9A-44FD-47DC-9695-10668B9F7456}"/>
    <dgm:cxn modelId="{9A259A8F-3E18-48B0-9312-8F43B997C8DF}" srcId="{2B1FD434-9B5C-4D2D-AA64-B8673BE12625}" destId="{7C4064FD-D029-4A45-B386-3507CFDBEC1F}" srcOrd="2" destOrd="0" parTransId="{3A204783-F24E-48D9-9FD5-C38A5DB63AA1}" sibTransId="{AD490B66-32FF-499B-A6F2-02A8A6C10684}"/>
    <dgm:cxn modelId="{2847E68F-C99E-46FA-8AB5-E46395087EB0}" srcId="{2B1FD434-9B5C-4D2D-AA64-B8673BE12625}" destId="{0D0F8713-291D-4450-83ED-F47FF64E9480}" srcOrd="5" destOrd="0" parTransId="{B4AE0B56-E95B-4807-AF8C-C80D1740AB22}" sibTransId="{61F21926-80F8-43D7-9364-BB0DB93BBB5A}"/>
    <dgm:cxn modelId="{213B9BA0-5DEA-4E51-AD2D-5F1AF6D4C6BA}" type="presOf" srcId="{0D0F8713-291D-4450-83ED-F47FF64E9480}" destId="{18532ED9-95B7-4B39-B527-F27E9D8A2DE0}" srcOrd="0" destOrd="0" presId="urn:microsoft.com/office/officeart/2005/8/layout/default"/>
    <dgm:cxn modelId="{EE892CB5-9232-45E6-AFA3-F29FFF84AA20}" srcId="{2B1FD434-9B5C-4D2D-AA64-B8673BE12625}" destId="{C5C8D990-8D7E-42EE-ACA7-E10E77A711C6}" srcOrd="7" destOrd="0" parTransId="{F1362983-18FE-47FA-9408-EB25681F1C2E}" sibTransId="{DCF8D3E2-0870-4556-BEB5-BCBB1C46F39A}"/>
    <dgm:cxn modelId="{A0BB24B6-ED69-421A-8BE7-9B593EBD31E4}" type="presOf" srcId="{09C030E9-8158-4132-A4FF-79602CA54BD7}" destId="{1C63B52E-43D7-4CF7-9AD1-269847C859BC}" srcOrd="0" destOrd="0" presId="urn:microsoft.com/office/officeart/2005/8/layout/default"/>
    <dgm:cxn modelId="{E020F0D4-6500-488E-AE63-3F0E495DE5AE}" type="presOf" srcId="{3E5BBD33-9BE4-4D35-B290-92C20F2D4742}" destId="{7FB758E6-F20C-45F3-B88C-34793EC06E92}" srcOrd="0" destOrd="0" presId="urn:microsoft.com/office/officeart/2005/8/layout/default"/>
    <dgm:cxn modelId="{486C07DA-32EB-406B-8304-8AE21506FAB5}" type="presOf" srcId="{7C4064FD-D029-4A45-B386-3507CFDBEC1F}" destId="{FFDC6ED0-4918-4DFF-8CC0-4D08727450B0}" srcOrd="0" destOrd="0" presId="urn:microsoft.com/office/officeart/2005/8/layout/default"/>
    <dgm:cxn modelId="{203CFADD-05E1-4942-A851-F2EE0C6E2DE9}" srcId="{2B1FD434-9B5C-4D2D-AA64-B8673BE12625}" destId="{3E5BBD33-9BE4-4D35-B290-92C20F2D4742}" srcOrd="3" destOrd="0" parTransId="{63F249FE-55E3-472B-B3B5-2457E081B1A1}" sibTransId="{5E2297A6-3469-4C49-A31F-381EC88AF43B}"/>
    <dgm:cxn modelId="{BC47DBED-0FFA-42F7-B3E8-A810E04BB251}" type="presOf" srcId="{6CA90D50-56C7-4C39-A137-533830EE6B5F}" destId="{AA7AB59D-4F6B-4786-86D0-707F58396802}" srcOrd="0" destOrd="0" presId="urn:microsoft.com/office/officeart/2005/8/layout/default"/>
    <dgm:cxn modelId="{437999EE-9720-4B54-99E0-FD74FF9CD691}" type="presOf" srcId="{C5C8D990-8D7E-42EE-ACA7-E10E77A711C6}" destId="{CDEC70C0-E38A-4143-9035-96323EE25A2F}" srcOrd="0" destOrd="0" presId="urn:microsoft.com/office/officeart/2005/8/layout/default"/>
    <dgm:cxn modelId="{B9D75FCC-3A14-46EE-AABF-FDF96B812772}" type="presParOf" srcId="{12BF546B-C0A7-45CD-ACC7-AB236F878733}" destId="{6ECA04CC-0D6C-4B27-BCA6-EFB44ABF59F6}" srcOrd="0" destOrd="0" presId="urn:microsoft.com/office/officeart/2005/8/layout/default"/>
    <dgm:cxn modelId="{89CC372C-6904-4F33-B55C-F617832C93CF}" type="presParOf" srcId="{12BF546B-C0A7-45CD-ACC7-AB236F878733}" destId="{22F272CC-CE47-4237-A648-23410E883916}" srcOrd="1" destOrd="0" presId="urn:microsoft.com/office/officeart/2005/8/layout/default"/>
    <dgm:cxn modelId="{9CEB88A3-2989-460F-92F5-1FCE7B6C3C78}" type="presParOf" srcId="{12BF546B-C0A7-45CD-ACC7-AB236F878733}" destId="{AA7AB59D-4F6B-4786-86D0-707F58396802}" srcOrd="2" destOrd="0" presId="urn:microsoft.com/office/officeart/2005/8/layout/default"/>
    <dgm:cxn modelId="{0CBFB3EE-07D6-4DE8-91F1-7301F7114405}" type="presParOf" srcId="{12BF546B-C0A7-45CD-ACC7-AB236F878733}" destId="{87FACB6B-29B3-4584-A733-120909499181}" srcOrd="3" destOrd="0" presId="urn:microsoft.com/office/officeart/2005/8/layout/default"/>
    <dgm:cxn modelId="{D2ED97A5-00AE-4543-B78E-B5750850ABB4}" type="presParOf" srcId="{12BF546B-C0A7-45CD-ACC7-AB236F878733}" destId="{FFDC6ED0-4918-4DFF-8CC0-4D08727450B0}" srcOrd="4" destOrd="0" presId="urn:microsoft.com/office/officeart/2005/8/layout/default"/>
    <dgm:cxn modelId="{D87D7A51-F1F2-4608-9D4C-9CE518B450A2}" type="presParOf" srcId="{12BF546B-C0A7-45CD-ACC7-AB236F878733}" destId="{FC6A35AF-0056-43F7-B514-3BD06EF78B16}" srcOrd="5" destOrd="0" presId="urn:microsoft.com/office/officeart/2005/8/layout/default"/>
    <dgm:cxn modelId="{9053851F-CF69-424E-87E5-7ACB53BAE5D6}" type="presParOf" srcId="{12BF546B-C0A7-45CD-ACC7-AB236F878733}" destId="{7FB758E6-F20C-45F3-B88C-34793EC06E92}" srcOrd="6" destOrd="0" presId="urn:microsoft.com/office/officeart/2005/8/layout/default"/>
    <dgm:cxn modelId="{CC120D24-5E4B-4F70-A1D8-0E6F24211CE5}" type="presParOf" srcId="{12BF546B-C0A7-45CD-ACC7-AB236F878733}" destId="{715F7B7C-DAD8-4300-B50E-0CEAD7855D32}" srcOrd="7" destOrd="0" presId="urn:microsoft.com/office/officeart/2005/8/layout/default"/>
    <dgm:cxn modelId="{C3013FE4-8888-4081-B9FA-B45CE651A09E}" type="presParOf" srcId="{12BF546B-C0A7-45CD-ACC7-AB236F878733}" destId="{1C63B52E-43D7-4CF7-9AD1-269847C859BC}" srcOrd="8" destOrd="0" presId="urn:microsoft.com/office/officeart/2005/8/layout/default"/>
    <dgm:cxn modelId="{073C1B04-582B-48AE-9EE6-8D120BF2C2B9}" type="presParOf" srcId="{12BF546B-C0A7-45CD-ACC7-AB236F878733}" destId="{27B7EEF1-85C8-45CF-87B2-9F52EA0B022F}" srcOrd="9" destOrd="0" presId="urn:microsoft.com/office/officeart/2005/8/layout/default"/>
    <dgm:cxn modelId="{E1C5A4CD-DEF6-41E6-A011-9EBA0AC5696E}" type="presParOf" srcId="{12BF546B-C0A7-45CD-ACC7-AB236F878733}" destId="{18532ED9-95B7-4B39-B527-F27E9D8A2DE0}" srcOrd="10" destOrd="0" presId="urn:microsoft.com/office/officeart/2005/8/layout/default"/>
    <dgm:cxn modelId="{5EAF45D6-5317-435D-B390-2120CB83CB6B}" type="presParOf" srcId="{12BF546B-C0A7-45CD-ACC7-AB236F878733}" destId="{2B96E695-5FE2-4DA9-8CC2-E3BF153C1E39}" srcOrd="11" destOrd="0" presId="urn:microsoft.com/office/officeart/2005/8/layout/default"/>
    <dgm:cxn modelId="{9B57A397-5DBB-4A15-9AA3-A70F7F14BE10}" type="presParOf" srcId="{12BF546B-C0A7-45CD-ACC7-AB236F878733}" destId="{4EE4F3DD-C872-4CAC-BEA5-F0FCC3B8690F}" srcOrd="12" destOrd="0" presId="urn:microsoft.com/office/officeart/2005/8/layout/default"/>
    <dgm:cxn modelId="{439D90A2-6CD2-46A5-B586-71BA75849630}" type="presParOf" srcId="{12BF546B-C0A7-45CD-ACC7-AB236F878733}" destId="{5EBFE2B5-567A-478B-80E4-CF44FE17A425}" srcOrd="13" destOrd="0" presId="urn:microsoft.com/office/officeart/2005/8/layout/default"/>
    <dgm:cxn modelId="{BAA3892F-A1B6-4475-80A9-66CBF3180699}" type="presParOf" srcId="{12BF546B-C0A7-45CD-ACC7-AB236F878733}" destId="{CDEC70C0-E38A-4143-9035-96323EE25A2F}"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E83-B681-49E1-B471-26B5AF2C3C7E}">
      <dsp:nvSpPr>
        <dsp:cNvPr id="0" name=""/>
        <dsp:cNvSpPr/>
      </dsp:nvSpPr>
      <dsp:spPr>
        <a:xfrm>
          <a:off x="417302" y="1305"/>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Unieke kans voor Zeeuwse vmbo leerlingen om een bijzonder groot event als dit te mogen bezoeken</a:t>
          </a:r>
          <a:endParaRPr lang="en-US" sz="1400" kern="1200" dirty="0"/>
        </a:p>
      </dsp:txBody>
      <dsp:txXfrm>
        <a:off x="456827" y="40830"/>
        <a:ext cx="2170075" cy="1270425"/>
      </dsp:txXfrm>
    </dsp:sp>
    <dsp:sp modelId="{071ABCA6-C55E-476F-B8B5-3796B6D85BB6}">
      <dsp:nvSpPr>
        <dsp:cNvPr id="0" name=""/>
        <dsp:cNvSpPr/>
      </dsp:nvSpPr>
      <dsp:spPr>
        <a:xfrm>
          <a:off x="9142875" y="1367532"/>
          <a:ext cx="476814" cy="55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9142875" y="1479089"/>
        <a:ext cx="333770" cy="334669"/>
      </dsp:txXfrm>
    </dsp:sp>
    <dsp:sp modelId="{6A611909-0331-43BF-90E4-F2A4989AD233}">
      <dsp:nvSpPr>
        <dsp:cNvPr id="0" name=""/>
        <dsp:cNvSpPr/>
      </dsp:nvSpPr>
      <dsp:spPr>
        <a:xfrm>
          <a:off x="3566078" y="1305"/>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Je leert hier heel veel, (Zeeuwse) bedrijven laten zien wat ze doen en jij kan vragen stellen</a:t>
          </a:r>
          <a:endParaRPr lang="en-US" sz="1400" kern="1200" dirty="0"/>
        </a:p>
      </dsp:txBody>
      <dsp:txXfrm>
        <a:off x="3605603" y="40830"/>
        <a:ext cx="2170075" cy="1270425"/>
      </dsp:txXfrm>
    </dsp:sp>
    <dsp:sp modelId="{909E2A50-EC15-4A8E-B3B0-90AE1E91CB92}">
      <dsp:nvSpPr>
        <dsp:cNvPr id="0" name=""/>
        <dsp:cNvSpPr/>
      </dsp:nvSpPr>
      <dsp:spPr>
        <a:xfrm>
          <a:off x="9142875" y="2051385"/>
          <a:ext cx="476814" cy="55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9142875" y="2162942"/>
        <a:ext cx="333770" cy="334669"/>
      </dsp:txXfrm>
    </dsp:sp>
    <dsp:sp modelId="{609C8A6F-7F75-4AA9-87F4-F89837CDC5C1}">
      <dsp:nvSpPr>
        <dsp:cNvPr id="0" name=""/>
        <dsp:cNvSpPr/>
      </dsp:nvSpPr>
      <dsp:spPr>
        <a:xfrm>
          <a:off x="6714854" y="1305"/>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nl-NL" sz="1400" kern="1200" dirty="0"/>
            <a:t>Misschien zie je beroepen en organisaties die je helemaal niet kende</a:t>
          </a:r>
          <a:r>
            <a:rPr lang="nl-NL" sz="1400" kern="1200" dirty="0">
              <a:latin typeface="Neue Haas Grotesk Text Pro"/>
            </a:rPr>
            <a:t> </a:t>
          </a:r>
          <a:endParaRPr lang="en-US" sz="1400" kern="1200"/>
        </a:p>
      </dsp:txBody>
      <dsp:txXfrm>
        <a:off x="6754379" y="40830"/>
        <a:ext cx="2170075" cy="1270425"/>
      </dsp:txXfrm>
    </dsp:sp>
    <dsp:sp modelId="{F331B1DE-9731-4FC2-8E00-136F76E9FFFA}">
      <dsp:nvSpPr>
        <dsp:cNvPr id="0" name=""/>
        <dsp:cNvSpPr/>
      </dsp:nvSpPr>
      <dsp:spPr>
        <a:xfrm>
          <a:off x="9142875" y="2663689"/>
          <a:ext cx="476814" cy="55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9142426" y="2775695"/>
        <a:ext cx="334669" cy="333770"/>
      </dsp:txXfrm>
    </dsp:sp>
    <dsp:sp modelId="{57661232-A812-4115-B8F9-8CC58961637D}">
      <dsp:nvSpPr>
        <dsp:cNvPr id="0" name=""/>
        <dsp:cNvSpPr/>
      </dsp:nvSpPr>
      <dsp:spPr>
        <a:xfrm>
          <a:off x="6714854" y="2250431"/>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Misschien ontdek je iets bij je zelf waar je enthousiast van wordt</a:t>
          </a:r>
          <a:endParaRPr lang="en-US" sz="1400" kern="1200" dirty="0"/>
        </a:p>
      </dsp:txBody>
      <dsp:txXfrm>
        <a:off x="6754379" y="2289956"/>
        <a:ext cx="2170075" cy="1270425"/>
      </dsp:txXfrm>
    </dsp:sp>
    <dsp:sp modelId="{125ECBB7-AB46-448C-B671-1BC69F60515C}">
      <dsp:nvSpPr>
        <dsp:cNvPr id="0" name=""/>
        <dsp:cNvSpPr/>
      </dsp:nvSpPr>
      <dsp:spPr>
        <a:xfrm>
          <a:off x="9134563" y="711199"/>
          <a:ext cx="476814" cy="55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9134563" y="822756"/>
        <a:ext cx="333770" cy="334669"/>
      </dsp:txXfrm>
    </dsp:sp>
    <dsp:sp modelId="{1985561E-DAEF-481F-BF43-DFA4B5472332}">
      <dsp:nvSpPr>
        <dsp:cNvPr id="0" name=""/>
        <dsp:cNvSpPr/>
      </dsp:nvSpPr>
      <dsp:spPr>
        <a:xfrm>
          <a:off x="3566078" y="2250431"/>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Misschien leer je mensen kennen die jou later kunnen helpen bij je loopbaanpad</a:t>
          </a:r>
          <a:endParaRPr lang="en-US" sz="1400" kern="1200" dirty="0"/>
        </a:p>
      </dsp:txBody>
      <dsp:txXfrm>
        <a:off x="3605603" y="2289956"/>
        <a:ext cx="2170075" cy="1270425"/>
      </dsp:txXfrm>
    </dsp:sp>
    <dsp:sp modelId="{96410797-A005-4D07-9C2F-EA219672814B}">
      <dsp:nvSpPr>
        <dsp:cNvPr id="0" name=""/>
        <dsp:cNvSpPr/>
      </dsp:nvSpPr>
      <dsp:spPr>
        <a:xfrm>
          <a:off x="9142875" y="69329"/>
          <a:ext cx="476814" cy="55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9142875" y="180886"/>
        <a:ext cx="333770" cy="334669"/>
      </dsp:txXfrm>
    </dsp:sp>
    <dsp:sp modelId="{500EC54C-F05C-495C-8A8B-468E2A176362}">
      <dsp:nvSpPr>
        <dsp:cNvPr id="0" name=""/>
        <dsp:cNvSpPr/>
      </dsp:nvSpPr>
      <dsp:spPr>
        <a:xfrm>
          <a:off x="417302" y="2250431"/>
          <a:ext cx="2249125" cy="13494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Mogelijkheid om je netwerk op te bouwen</a:t>
          </a:r>
          <a:endParaRPr lang="en-US" sz="1400" kern="1200" dirty="0"/>
        </a:p>
      </dsp:txBody>
      <dsp:txXfrm>
        <a:off x="456827" y="2289956"/>
        <a:ext cx="2170075" cy="12704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B64C8-D79D-48AD-B2F1-635D5E915253}">
      <dsp:nvSpPr>
        <dsp:cNvPr id="0" name=""/>
        <dsp:cNvSpPr/>
      </dsp:nvSpPr>
      <dsp:spPr>
        <a:xfrm>
          <a:off x="0" y="11389"/>
          <a:ext cx="6316266" cy="5054400"/>
        </a:xfrm>
        <a:prstGeom prst="roundRect">
          <a:avLst/>
        </a:prstGeom>
        <a:solidFill>
          <a:srgbClr val="0471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Maak een visitekaartje</a:t>
          </a:r>
        </a:p>
        <a:p>
          <a:pPr marL="0" lvl="0" indent="0" algn="l" defTabSz="1200150">
            <a:lnSpc>
              <a:spcPct val="90000"/>
            </a:lnSpc>
            <a:spcBef>
              <a:spcPct val="0"/>
            </a:spcBef>
            <a:spcAft>
              <a:spcPct val="35000"/>
            </a:spcAft>
            <a:buNone/>
          </a:pPr>
          <a:r>
            <a:rPr lang="nl-NL" sz="2700" kern="1200"/>
            <a:t>Bedenk vragen die je kan stellen</a:t>
          </a:r>
        </a:p>
        <a:p>
          <a:pPr marL="0" lvl="0" indent="0" algn="l" defTabSz="1200150">
            <a:lnSpc>
              <a:spcPct val="90000"/>
            </a:lnSpc>
            <a:spcBef>
              <a:spcPct val="0"/>
            </a:spcBef>
            <a:spcAft>
              <a:spcPct val="35000"/>
            </a:spcAft>
            <a:buNone/>
          </a:pPr>
          <a:r>
            <a:rPr lang="nl-NL" sz="2700" kern="1200"/>
            <a:t>Onderzoek via de website 2 beursbedrijven</a:t>
          </a:r>
        </a:p>
        <a:p>
          <a:pPr marL="0" lvl="0" indent="0" algn="l" defTabSz="1200150">
            <a:lnSpc>
              <a:spcPct val="90000"/>
            </a:lnSpc>
            <a:spcBef>
              <a:spcPct val="0"/>
            </a:spcBef>
            <a:spcAft>
              <a:spcPct val="35000"/>
            </a:spcAft>
            <a:buNone/>
          </a:pPr>
          <a:r>
            <a:rPr lang="nl-NL" sz="2700" kern="1200"/>
            <a:t>Denk na over jezelf</a:t>
          </a:r>
        </a:p>
        <a:p>
          <a:pPr marL="0" lvl="0" indent="0" algn="l" defTabSz="1200150">
            <a:lnSpc>
              <a:spcPct val="90000"/>
            </a:lnSpc>
            <a:spcBef>
              <a:spcPct val="0"/>
            </a:spcBef>
            <a:spcAft>
              <a:spcPct val="35000"/>
            </a:spcAft>
            <a:buNone/>
          </a:pPr>
          <a:r>
            <a:rPr lang="nl-NL" sz="2700" kern="1200"/>
            <a:t>Analyse 2 stands</a:t>
          </a:r>
        </a:p>
        <a:p>
          <a:pPr marL="0" lvl="0" indent="0" algn="l" defTabSz="1200150">
            <a:lnSpc>
              <a:spcPct val="90000"/>
            </a:lnSpc>
            <a:spcBef>
              <a:spcPct val="0"/>
            </a:spcBef>
            <a:spcAft>
              <a:spcPct val="35000"/>
            </a:spcAft>
            <a:buNone/>
          </a:pPr>
          <a:r>
            <a:rPr lang="nl-NL" sz="2700" kern="1200"/>
            <a:t>2 Gesprekken aangaan met standhouders</a:t>
          </a:r>
        </a:p>
        <a:p>
          <a:pPr marL="0" lvl="0" indent="0" algn="l" defTabSz="1200150">
            <a:lnSpc>
              <a:spcPct val="90000"/>
            </a:lnSpc>
            <a:spcBef>
              <a:spcPct val="0"/>
            </a:spcBef>
            <a:spcAft>
              <a:spcPct val="35000"/>
            </a:spcAft>
            <a:buNone/>
          </a:pPr>
          <a:r>
            <a:rPr lang="nl-NL" sz="2700" kern="1200"/>
            <a:t>Verwerk in Intergrip</a:t>
          </a:r>
          <a:endParaRPr lang="en-US" sz="2700" kern="1200"/>
        </a:p>
      </dsp:txBody>
      <dsp:txXfrm>
        <a:off x="246735" y="258124"/>
        <a:ext cx="5822796" cy="4560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A04CC-0D6C-4B27-BCA6-EFB44ABF59F6}">
      <dsp:nvSpPr>
        <dsp:cNvPr id="0" name=""/>
        <dsp:cNvSpPr/>
      </dsp:nvSpPr>
      <dsp:spPr>
        <a:xfrm>
          <a:off x="45475" y="102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Actieve houding (het gesprek met bedrijven voeren is het belangrijkste)</a:t>
          </a:r>
          <a:endParaRPr lang="en-US" sz="1300" kern="1200"/>
        </a:p>
      </dsp:txBody>
      <dsp:txXfrm>
        <a:off x="45475" y="1020"/>
        <a:ext cx="1790614" cy="1074368"/>
      </dsp:txXfrm>
    </dsp:sp>
    <dsp:sp modelId="{AA7AB59D-4F6B-4786-86D0-707F58396802}">
      <dsp:nvSpPr>
        <dsp:cNvPr id="0" name=""/>
        <dsp:cNvSpPr/>
      </dsp:nvSpPr>
      <dsp:spPr>
        <a:xfrm>
          <a:off x="2015151" y="102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Stel jezelf voor (geef je visitekaartje) </a:t>
          </a:r>
          <a:endParaRPr lang="en-US" sz="1300" kern="1200"/>
        </a:p>
      </dsp:txBody>
      <dsp:txXfrm>
        <a:off x="2015151" y="1020"/>
        <a:ext cx="1790614" cy="1074368"/>
      </dsp:txXfrm>
    </dsp:sp>
    <dsp:sp modelId="{FFDC6ED0-4918-4DFF-8CC0-4D08727450B0}">
      <dsp:nvSpPr>
        <dsp:cNvPr id="0" name=""/>
        <dsp:cNvSpPr/>
      </dsp:nvSpPr>
      <dsp:spPr>
        <a:xfrm>
          <a:off x="3984826" y="102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Vragen durven stellen &amp; interesse tonen</a:t>
          </a:r>
          <a:endParaRPr lang="en-US" sz="1300" kern="1200"/>
        </a:p>
      </dsp:txBody>
      <dsp:txXfrm>
        <a:off x="3984826" y="1020"/>
        <a:ext cx="1790614" cy="1074368"/>
      </dsp:txXfrm>
    </dsp:sp>
    <dsp:sp modelId="{7FB758E6-F20C-45F3-B88C-34793EC06E92}">
      <dsp:nvSpPr>
        <dsp:cNvPr id="0" name=""/>
        <dsp:cNvSpPr/>
      </dsp:nvSpPr>
      <dsp:spPr>
        <a:xfrm>
          <a:off x="45475" y="125445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Respectvol met iedereen omgaan</a:t>
          </a:r>
          <a:endParaRPr lang="en-US" sz="1300" kern="1200"/>
        </a:p>
      </dsp:txBody>
      <dsp:txXfrm>
        <a:off x="45475" y="1254450"/>
        <a:ext cx="1790614" cy="1074368"/>
      </dsp:txXfrm>
    </dsp:sp>
    <dsp:sp modelId="{1C63B52E-43D7-4CF7-9AD1-269847C859BC}">
      <dsp:nvSpPr>
        <dsp:cNvPr id="0" name=""/>
        <dsp:cNvSpPr/>
      </dsp:nvSpPr>
      <dsp:spPr>
        <a:xfrm>
          <a:off x="2015151" y="125445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Studenten hostessen &amp; docenten aan durven spreken bij vragen</a:t>
          </a:r>
          <a:endParaRPr lang="en-US" sz="1300" kern="1200"/>
        </a:p>
      </dsp:txBody>
      <dsp:txXfrm>
        <a:off x="2015151" y="1254450"/>
        <a:ext cx="1790614" cy="1074368"/>
      </dsp:txXfrm>
    </dsp:sp>
    <dsp:sp modelId="{18532ED9-95B7-4B39-B527-F27E9D8A2DE0}">
      <dsp:nvSpPr>
        <dsp:cNvPr id="0" name=""/>
        <dsp:cNvSpPr/>
      </dsp:nvSpPr>
      <dsp:spPr>
        <a:xfrm>
          <a:off x="3984826" y="125445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Opdrachtenboekje meenemen</a:t>
          </a:r>
          <a:endParaRPr lang="en-US" sz="1300" kern="1200"/>
        </a:p>
      </dsp:txBody>
      <dsp:txXfrm>
        <a:off x="3984826" y="1254450"/>
        <a:ext cx="1790614" cy="1074368"/>
      </dsp:txXfrm>
    </dsp:sp>
    <dsp:sp modelId="{4EE4F3DD-C872-4CAC-BEA5-F0FCC3B8690F}">
      <dsp:nvSpPr>
        <dsp:cNvPr id="0" name=""/>
        <dsp:cNvSpPr/>
      </dsp:nvSpPr>
      <dsp:spPr>
        <a:xfrm>
          <a:off x="1030313" y="250788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Opdrachten uitvoeren</a:t>
          </a:r>
          <a:endParaRPr lang="en-US" sz="1300" kern="1200"/>
        </a:p>
      </dsp:txBody>
      <dsp:txXfrm>
        <a:off x="1030313" y="2507880"/>
        <a:ext cx="1790614" cy="1074368"/>
      </dsp:txXfrm>
    </dsp:sp>
    <dsp:sp modelId="{CDEC70C0-E38A-4143-9035-96323EE25A2F}">
      <dsp:nvSpPr>
        <dsp:cNvPr id="0" name=""/>
        <dsp:cNvSpPr/>
      </dsp:nvSpPr>
      <dsp:spPr>
        <a:xfrm>
          <a:off x="2999989" y="2507880"/>
          <a:ext cx="1790614" cy="1074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nl-NL" sz="1300" kern="1200"/>
            <a:t>Bedank voor het gesprek! </a:t>
          </a:r>
          <a:endParaRPr lang="en-US" sz="1300" kern="1200"/>
        </a:p>
      </dsp:txBody>
      <dsp:txXfrm>
        <a:off x="2999989" y="2507880"/>
        <a:ext cx="1790614" cy="10743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11/16/2023</a:t>
            </a:fld>
            <a:endParaRPr lang="en-US"/>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‹nr.›</a:t>
            </a:fld>
            <a:endParaRPr lang="en-US"/>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095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‹nr.›</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9768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62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‹nr.›</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7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‹nr.›</a:t>
            </a:fld>
            <a:endParaRPr lang="en-US"/>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744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126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188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882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11/16/2023</a:t>
            </a:fld>
            <a:endParaRPr lang="en-US"/>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‹nr.›</a:t>
            </a:fld>
            <a:endParaRPr lang="en-US"/>
          </a:p>
        </p:txBody>
      </p:sp>
    </p:spTree>
    <p:extLst>
      <p:ext uri="{BB962C8B-B14F-4D97-AF65-F5344CB8AC3E}">
        <p14:creationId xmlns:p14="http://schemas.microsoft.com/office/powerpoint/2010/main" val="319883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912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11/16/2023</a:t>
            </a:fld>
            <a:endParaRPr lang="en-US"/>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‹nr.›</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46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11/16/2023</a:t>
            </a:fld>
            <a:endParaRPr lang="en-US"/>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‹nr.›</a:t>
            </a:fld>
            <a:endParaRPr lang="en-US"/>
          </a:p>
        </p:txBody>
      </p:sp>
    </p:spTree>
    <p:extLst>
      <p:ext uri="{BB962C8B-B14F-4D97-AF65-F5344CB8AC3E}">
        <p14:creationId xmlns:p14="http://schemas.microsoft.com/office/powerpoint/2010/main" val="159255949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ontacta.eticketsysteem.nl/evenement/6d6be470-5639-11ee-81bb-065462000475"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19">
            <a:extLst>
              <a:ext uri="{FF2B5EF4-FFF2-40B4-BE49-F238E27FC236}">
                <a16:creationId xmlns:a16="http://schemas.microsoft.com/office/drawing/2014/main" id="{26C321DA-1EDE-3E4B-8B73-6477B2C6D0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21" name="Oval 20">
              <a:extLst>
                <a:ext uri="{FF2B5EF4-FFF2-40B4-BE49-F238E27FC236}">
                  <a16:creationId xmlns:a16="http://schemas.microsoft.com/office/drawing/2014/main" id="{DC13524B-3A91-1E40-840D-09EDE65E0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85">
              <a:extLst>
                <a:ext uri="{FF2B5EF4-FFF2-40B4-BE49-F238E27FC236}">
                  <a16:creationId xmlns:a16="http://schemas.microsoft.com/office/drawing/2014/main" id="{E03B804C-EF61-0141-A6AB-D81EDA5A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86">
              <a:extLst>
                <a:ext uri="{FF2B5EF4-FFF2-40B4-BE49-F238E27FC236}">
                  <a16:creationId xmlns:a16="http://schemas.microsoft.com/office/drawing/2014/main" id="{CAB80ED1-EE7D-3843-9750-C6C8C5F8E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87">
              <a:extLst>
                <a:ext uri="{FF2B5EF4-FFF2-40B4-BE49-F238E27FC236}">
                  <a16:creationId xmlns:a16="http://schemas.microsoft.com/office/drawing/2014/main" id="{8BCD1EDB-B320-594D-86D1-7A73424B2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88">
              <a:extLst>
                <a:ext uri="{FF2B5EF4-FFF2-40B4-BE49-F238E27FC236}">
                  <a16:creationId xmlns:a16="http://schemas.microsoft.com/office/drawing/2014/main" id="{A6B97414-A09F-8647-823F-295A0FEF5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89">
              <a:extLst>
                <a:ext uri="{FF2B5EF4-FFF2-40B4-BE49-F238E27FC236}">
                  <a16:creationId xmlns:a16="http://schemas.microsoft.com/office/drawing/2014/main" id="{BA92AD33-EF27-124E-AF6E-9BA5401EC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98">
              <a:extLst>
                <a:ext uri="{FF2B5EF4-FFF2-40B4-BE49-F238E27FC236}">
                  <a16:creationId xmlns:a16="http://schemas.microsoft.com/office/drawing/2014/main" id="{24B8C792-BD2C-6D48-93EE-D615EF38F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95F43FB3-EDAB-11AA-1091-141D909653D5}"/>
              </a:ext>
            </a:extLst>
          </p:cNvPr>
          <p:cNvSpPr>
            <a:spLocks noGrp="1"/>
          </p:cNvSpPr>
          <p:nvPr>
            <p:ph type="ctrTitle"/>
          </p:nvPr>
        </p:nvSpPr>
        <p:spPr>
          <a:xfrm>
            <a:off x="7486648" y="768334"/>
            <a:ext cx="4025901" cy="2866405"/>
          </a:xfrm>
        </p:spPr>
        <p:txBody>
          <a:bodyPr>
            <a:normAutofit/>
          </a:bodyPr>
          <a:lstStyle/>
          <a:p>
            <a:pPr>
              <a:lnSpc>
                <a:spcPct val="90000"/>
              </a:lnSpc>
            </a:pPr>
            <a:r>
              <a:rPr lang="nl-NL" sz="4600" b="1"/>
              <a:t>Contacta bezoek 1200 Zeeuwse leerlingen </a:t>
            </a:r>
          </a:p>
        </p:txBody>
      </p:sp>
      <p:sp>
        <p:nvSpPr>
          <p:cNvPr id="3" name="Ondertitel 2">
            <a:extLst>
              <a:ext uri="{FF2B5EF4-FFF2-40B4-BE49-F238E27FC236}">
                <a16:creationId xmlns:a16="http://schemas.microsoft.com/office/drawing/2014/main" id="{5F29E476-3E43-DFC3-642D-095BDCA6F8F4}"/>
              </a:ext>
            </a:extLst>
          </p:cNvPr>
          <p:cNvSpPr>
            <a:spLocks noGrp="1"/>
          </p:cNvSpPr>
          <p:nvPr>
            <p:ph type="subTitle" idx="1"/>
          </p:nvPr>
        </p:nvSpPr>
        <p:spPr>
          <a:xfrm>
            <a:off x="7486650" y="4283239"/>
            <a:ext cx="4025900" cy="1475177"/>
          </a:xfrm>
        </p:spPr>
        <p:txBody>
          <a:bodyPr>
            <a:normAutofit/>
          </a:bodyPr>
          <a:lstStyle/>
          <a:p>
            <a:r>
              <a:rPr lang="nl-NL"/>
              <a:t>8 november 2023</a:t>
            </a:r>
          </a:p>
        </p:txBody>
      </p:sp>
      <p:pic>
        <p:nvPicPr>
          <p:cNvPr id="4" name="Picture 3">
            <a:extLst>
              <a:ext uri="{FF2B5EF4-FFF2-40B4-BE49-F238E27FC236}">
                <a16:creationId xmlns:a16="http://schemas.microsoft.com/office/drawing/2014/main" id="{73D0F7C0-C348-9E4A-8C88-EDC10ABC04B6}"/>
              </a:ext>
            </a:extLst>
          </p:cNvPr>
          <p:cNvPicPr>
            <a:picLocks noChangeAspect="1"/>
          </p:cNvPicPr>
          <p:nvPr/>
        </p:nvPicPr>
        <p:blipFill rotWithShape="1">
          <a:blip r:embed="rId2"/>
          <a:srcRect l="19346" r="-1" b="-1"/>
          <a:stretch/>
        </p:blipFill>
        <p:spPr>
          <a:xfrm>
            <a:off x="1" y="1"/>
            <a:ext cx="6914058" cy="6857999"/>
          </a:xfrm>
          <a:prstGeom prst="rect">
            <a:avLst/>
          </a:prstGeom>
        </p:spPr>
      </p:pic>
      <p:cxnSp>
        <p:nvCxnSpPr>
          <p:cNvPr id="29" name="Straight Connector 28">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86649" y="6087110"/>
            <a:ext cx="413453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1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AE14F2-BAE3-DF47-CE9F-E35ADBEE5A6A}"/>
              </a:ext>
            </a:extLst>
          </p:cNvPr>
          <p:cNvSpPr>
            <a:spLocks noGrp="1"/>
          </p:cNvSpPr>
          <p:nvPr>
            <p:ph type="title"/>
          </p:nvPr>
        </p:nvSpPr>
        <p:spPr/>
        <p:txBody>
          <a:bodyPr/>
          <a:lstStyle/>
          <a:p>
            <a:r>
              <a:rPr lang="nl-NL"/>
              <a:t>Opdrachtenboekje digitaal</a:t>
            </a:r>
          </a:p>
        </p:txBody>
      </p:sp>
      <p:pic>
        <p:nvPicPr>
          <p:cNvPr id="1026" name="Afbeelding 2">
            <a:extLst>
              <a:ext uri="{FF2B5EF4-FFF2-40B4-BE49-F238E27FC236}">
                <a16:creationId xmlns:a16="http://schemas.microsoft.com/office/drawing/2014/main" id="{8B9AB0FA-B533-5DE8-B365-63870CE95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5188" y="2372114"/>
            <a:ext cx="2652252" cy="265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8320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7F2E4D6-EF46-1C43-8F3E-3620C3C83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252DCBF-5A32-8A17-453D-2958050858C0}"/>
              </a:ext>
            </a:extLst>
          </p:cNvPr>
          <p:cNvSpPr>
            <a:spLocks noGrp="1"/>
          </p:cNvSpPr>
          <p:nvPr>
            <p:ph type="title"/>
          </p:nvPr>
        </p:nvSpPr>
        <p:spPr>
          <a:xfrm>
            <a:off x="565150" y="770890"/>
            <a:ext cx="5018677" cy="1268984"/>
          </a:xfrm>
        </p:spPr>
        <p:txBody>
          <a:bodyPr>
            <a:normAutofit/>
          </a:bodyPr>
          <a:lstStyle/>
          <a:p>
            <a:r>
              <a:rPr lang="nl-NL"/>
              <a:t>Wat is de </a:t>
            </a:r>
            <a:r>
              <a:rPr lang="nl-NL" err="1"/>
              <a:t>Contacta</a:t>
            </a:r>
            <a:endParaRPr lang="nl-NL"/>
          </a:p>
        </p:txBody>
      </p:sp>
      <p:sp>
        <p:nvSpPr>
          <p:cNvPr id="3" name="Tijdelijke aanduiding voor inhoud 2">
            <a:extLst>
              <a:ext uri="{FF2B5EF4-FFF2-40B4-BE49-F238E27FC236}">
                <a16:creationId xmlns:a16="http://schemas.microsoft.com/office/drawing/2014/main" id="{74B6F2D4-575D-4686-7AB6-491EEEEA80F7}"/>
              </a:ext>
            </a:extLst>
          </p:cNvPr>
          <p:cNvSpPr>
            <a:spLocks noGrp="1"/>
          </p:cNvSpPr>
          <p:nvPr>
            <p:ph idx="1"/>
          </p:nvPr>
        </p:nvSpPr>
        <p:spPr>
          <a:xfrm>
            <a:off x="565150" y="2160016"/>
            <a:ext cx="5863642" cy="3601212"/>
          </a:xfrm>
        </p:spPr>
        <p:txBody>
          <a:bodyPr>
            <a:normAutofit/>
          </a:bodyPr>
          <a:lstStyle/>
          <a:p>
            <a:pPr>
              <a:lnSpc>
                <a:spcPct val="90000"/>
              </a:lnSpc>
            </a:pPr>
            <a:r>
              <a:rPr lang="nl-NL" sz="2000"/>
              <a:t>Grootste netwerkbeurs van Zeeland waar 250 organisaties/bedrijven laten zien wat ze doen. </a:t>
            </a:r>
          </a:p>
          <a:p>
            <a:pPr>
              <a:lnSpc>
                <a:spcPct val="90000"/>
              </a:lnSpc>
            </a:pPr>
            <a:r>
              <a:rPr lang="nl-NL" sz="2000"/>
              <a:t>Onder de 16 jaar niet toegestaan normaal, nu speciaal voor Zeeuwse vmbo leerlingen open</a:t>
            </a:r>
          </a:p>
          <a:p>
            <a:pPr>
              <a:lnSpc>
                <a:spcPct val="90000"/>
              </a:lnSpc>
            </a:pPr>
            <a:r>
              <a:rPr lang="nl-NL" sz="2000"/>
              <a:t>Komen op 1 ochtend 1200 leerlingen van verschillende vmbo scholen</a:t>
            </a:r>
          </a:p>
          <a:p>
            <a:pPr>
              <a:lnSpc>
                <a:spcPct val="90000"/>
              </a:lnSpc>
            </a:pPr>
            <a:r>
              <a:rPr lang="nl-NL" sz="2000"/>
              <a:t>Grote hallen in Goes gevuld met stands van verschillende organisaties/bedrijven</a:t>
            </a:r>
          </a:p>
          <a:p>
            <a:pPr>
              <a:lnSpc>
                <a:spcPct val="90000"/>
              </a:lnSpc>
            </a:pPr>
            <a:endParaRPr lang="nl-NL" sz="2000"/>
          </a:p>
        </p:txBody>
      </p:sp>
      <p:cxnSp>
        <p:nvCxnSpPr>
          <p:cNvPr id="12" name="Straight Connector 11">
            <a:extLst>
              <a:ext uri="{FF2B5EF4-FFF2-40B4-BE49-F238E27FC236}">
                <a16:creationId xmlns:a16="http://schemas.microsoft.com/office/drawing/2014/main" id="{BF3CF3DF-4809-5B42-9F22-9813913792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501867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FD251E3-961F-2440-B872-1D2667182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4" y="0"/>
            <a:ext cx="1901687" cy="6858000"/>
            <a:chOff x="10290314" y="0"/>
            <a:chExt cx="1901687" cy="6858000"/>
          </a:xfrm>
        </p:grpSpPr>
        <p:sp>
          <p:nvSpPr>
            <p:cNvPr id="15" name="Freeform 21">
              <a:extLst>
                <a:ext uri="{FF2B5EF4-FFF2-40B4-BE49-F238E27FC236}">
                  <a16:creationId xmlns:a16="http://schemas.microsoft.com/office/drawing/2014/main" id="{5558ED88-23E3-3941-8644-676CD732E7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2">
              <a:extLst>
                <a:ext uri="{FF2B5EF4-FFF2-40B4-BE49-F238E27FC236}">
                  <a16:creationId xmlns:a16="http://schemas.microsoft.com/office/drawing/2014/main" id="{24B1447F-72DA-384E-9D7D-C33A13EF4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23">
              <a:extLst>
                <a:ext uri="{FF2B5EF4-FFF2-40B4-BE49-F238E27FC236}">
                  <a16:creationId xmlns:a16="http://schemas.microsoft.com/office/drawing/2014/main" id="{86089DDC-F160-E24D-A726-0082953C09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24">
              <a:extLst>
                <a:ext uri="{FF2B5EF4-FFF2-40B4-BE49-F238E27FC236}">
                  <a16:creationId xmlns:a16="http://schemas.microsoft.com/office/drawing/2014/main" id="{1A211FA8-50B3-3C4E-A234-1580EA200A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25">
              <a:extLst>
                <a:ext uri="{FF2B5EF4-FFF2-40B4-BE49-F238E27FC236}">
                  <a16:creationId xmlns:a16="http://schemas.microsoft.com/office/drawing/2014/main" id="{6A73788D-F322-0047-BF9E-A8E69D845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26">
              <a:extLst>
                <a:ext uri="{FF2B5EF4-FFF2-40B4-BE49-F238E27FC236}">
                  <a16:creationId xmlns:a16="http://schemas.microsoft.com/office/drawing/2014/main" id="{7E90A8A1-A164-EA41-86BB-166893179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6894343D-4C51-384E-BEC6-1517A940C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4"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Afbeelding 4">
            <a:extLst>
              <a:ext uri="{FF2B5EF4-FFF2-40B4-BE49-F238E27FC236}">
                <a16:creationId xmlns:a16="http://schemas.microsoft.com/office/drawing/2014/main" id="{988204EA-A657-DC0C-4F9B-2AD95A69608E}"/>
              </a:ext>
            </a:extLst>
          </p:cNvPr>
          <p:cNvPicPr>
            <a:picLocks noChangeAspect="1"/>
          </p:cNvPicPr>
          <p:nvPr/>
        </p:nvPicPr>
        <p:blipFill rotWithShape="1">
          <a:blip r:embed="rId2"/>
          <a:srcRect t="412" r="3" b="14840"/>
          <a:stretch/>
        </p:blipFill>
        <p:spPr>
          <a:xfrm>
            <a:off x="6230213" y="768334"/>
            <a:ext cx="5318776" cy="5318776"/>
          </a:xfrm>
          <a:custGeom>
            <a:avLst/>
            <a:gdLst/>
            <a:ahLst/>
            <a:cxnLst/>
            <a:rect l="l" t="t" r="r" b="b"/>
            <a:pathLst>
              <a:path w="5768526" h="5768526">
                <a:moveTo>
                  <a:pt x="2884263" y="0"/>
                </a:moveTo>
                <a:cubicBezTo>
                  <a:pt x="4477197" y="0"/>
                  <a:pt x="5768526" y="1291329"/>
                  <a:pt x="5768526" y="2884263"/>
                </a:cubicBezTo>
                <a:cubicBezTo>
                  <a:pt x="5768526" y="4477197"/>
                  <a:pt x="4477197" y="5768526"/>
                  <a:pt x="2884263" y="5768526"/>
                </a:cubicBezTo>
                <a:cubicBezTo>
                  <a:pt x="1291329" y="5768526"/>
                  <a:pt x="0" y="4477197"/>
                  <a:pt x="0" y="2884263"/>
                </a:cubicBezTo>
                <a:cubicBezTo>
                  <a:pt x="0" y="1291329"/>
                  <a:pt x="1291329" y="0"/>
                  <a:pt x="2884263" y="0"/>
                </a:cubicBezTo>
                <a:close/>
              </a:path>
            </a:pathLst>
          </a:custGeom>
        </p:spPr>
      </p:pic>
      <p:sp>
        <p:nvSpPr>
          <p:cNvPr id="6" name="Rechthoek: afgeronde hoeken 5">
            <a:extLst>
              <a:ext uri="{FF2B5EF4-FFF2-40B4-BE49-F238E27FC236}">
                <a16:creationId xmlns:a16="http://schemas.microsoft.com/office/drawing/2014/main" id="{9A1AC5C5-3FF9-8D0C-25EF-7F184DA0D11E}"/>
              </a:ext>
            </a:extLst>
          </p:cNvPr>
          <p:cNvSpPr/>
          <p:nvPr/>
        </p:nvSpPr>
        <p:spPr>
          <a:xfrm>
            <a:off x="330473" y="6274279"/>
            <a:ext cx="7142668" cy="429195"/>
          </a:xfrm>
          <a:prstGeom prst="roundRect">
            <a:avLst/>
          </a:prstGeom>
          <a:solidFill>
            <a:schemeClr val="bg1"/>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nl-NL">
                <a:solidFill>
                  <a:schemeClr val="bg2">
                    <a:lumMod val="50000"/>
                  </a:schemeClr>
                </a:solidFill>
              </a:rPr>
              <a:t>Grote kans dat we in de krant komen of bij Omroep Zeeland</a:t>
            </a:r>
          </a:p>
        </p:txBody>
      </p:sp>
    </p:spTree>
    <p:extLst>
      <p:ext uri="{BB962C8B-B14F-4D97-AF65-F5344CB8AC3E}">
        <p14:creationId xmlns:p14="http://schemas.microsoft.com/office/powerpoint/2010/main" val="337295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0" name="Rectangle 89">
            <a:extLst>
              <a:ext uri="{FF2B5EF4-FFF2-40B4-BE49-F238E27FC236}">
                <a16:creationId xmlns:a16="http://schemas.microsoft.com/office/drawing/2014/main" id="{557B0AD7-E991-E343-BF68-F1188152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E4AD5DE-382D-2EC8-232A-FC62FB3DE7E9}"/>
              </a:ext>
            </a:extLst>
          </p:cNvPr>
          <p:cNvSpPr>
            <a:spLocks noGrp="1"/>
          </p:cNvSpPr>
          <p:nvPr>
            <p:ph type="title"/>
          </p:nvPr>
        </p:nvSpPr>
        <p:spPr>
          <a:xfrm>
            <a:off x="714779" y="529821"/>
            <a:ext cx="9717694" cy="1268984"/>
          </a:xfrm>
        </p:spPr>
        <p:txBody>
          <a:bodyPr>
            <a:normAutofit/>
          </a:bodyPr>
          <a:lstStyle/>
          <a:p>
            <a:pPr>
              <a:lnSpc>
                <a:spcPct val="90000"/>
              </a:lnSpc>
            </a:pPr>
            <a:r>
              <a:rPr lang="nl-NL" dirty="0"/>
              <a:t>Waarom gaan we naar de Contacta?</a:t>
            </a:r>
            <a:br>
              <a:rPr lang="nl-NL" dirty="0"/>
            </a:br>
            <a:endParaRPr lang="nl-NL"/>
          </a:p>
        </p:txBody>
      </p:sp>
      <p:graphicFrame>
        <p:nvGraphicFramePr>
          <p:cNvPr id="72" name="Tijdelijke aanduiding voor inhoud 2">
            <a:extLst>
              <a:ext uri="{FF2B5EF4-FFF2-40B4-BE49-F238E27FC236}">
                <a16:creationId xmlns:a16="http://schemas.microsoft.com/office/drawing/2014/main" id="{CF6D8BE0-4F96-7F0B-8861-50CC2FCE2981}"/>
              </a:ext>
            </a:extLst>
          </p:cNvPr>
          <p:cNvGraphicFramePr>
            <a:graphicFrameLocks noGrp="1"/>
          </p:cNvGraphicFramePr>
          <p:nvPr>
            <p:ph idx="1"/>
            <p:extLst>
              <p:ext uri="{D42A27DB-BD31-4B8C-83A1-F6EECF244321}">
                <p14:modId xmlns:p14="http://schemas.microsoft.com/office/powerpoint/2010/main" val="654473264"/>
              </p:ext>
            </p:extLst>
          </p:nvPr>
        </p:nvGraphicFramePr>
        <p:xfrm>
          <a:off x="565150" y="2160016"/>
          <a:ext cx="9381283" cy="3601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731316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EB46B8FB-F6A2-5F47-A6CD-A7E17E6927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01388" y="0"/>
            <a:ext cx="5990612" cy="6858001"/>
            <a:chOff x="6201388" y="0"/>
            <a:chExt cx="5990612" cy="6858001"/>
          </a:xfrm>
        </p:grpSpPr>
        <p:sp>
          <p:nvSpPr>
            <p:cNvPr id="24" name="Oval 23">
              <a:extLst>
                <a:ext uri="{FF2B5EF4-FFF2-40B4-BE49-F238E27FC236}">
                  <a16:creationId xmlns:a16="http://schemas.microsoft.com/office/drawing/2014/main" id="{419BDE93-3EC2-4E4D-BC0B-417378F49E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46">
              <a:extLst>
                <a:ext uri="{FF2B5EF4-FFF2-40B4-BE49-F238E27FC236}">
                  <a16:creationId xmlns:a16="http://schemas.microsoft.com/office/drawing/2014/main" id="{FE21F82F-1EE5-8240-97F8-387DF0253F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48">
              <a:extLst>
                <a:ext uri="{FF2B5EF4-FFF2-40B4-BE49-F238E27FC236}">
                  <a16:creationId xmlns:a16="http://schemas.microsoft.com/office/drawing/2014/main" id="{AE1903E3-6B5F-6B4C-9A1F-62628A050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26">
              <a:extLst>
                <a:ext uri="{FF2B5EF4-FFF2-40B4-BE49-F238E27FC236}">
                  <a16:creationId xmlns:a16="http://schemas.microsoft.com/office/drawing/2014/main" id="{F7C55863-3B37-0743-B001-1A970033F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32B4C24-3A58-924C-B79A-D961EF7C2C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1EF52E0-D2CF-544F-93A6-4D7B45A048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63">
              <a:extLst>
                <a:ext uri="{FF2B5EF4-FFF2-40B4-BE49-F238E27FC236}">
                  <a16:creationId xmlns:a16="http://schemas.microsoft.com/office/drawing/2014/main" id="{6966CFE5-1C8C-2E4F-9B2D-A8438F5A53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64">
              <a:extLst>
                <a:ext uri="{FF2B5EF4-FFF2-40B4-BE49-F238E27FC236}">
                  <a16:creationId xmlns:a16="http://schemas.microsoft.com/office/drawing/2014/main" id="{9FD29EF3-A5B2-554A-A307-6BE1BCE8A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Oval 31">
              <a:extLst>
                <a:ext uri="{FF2B5EF4-FFF2-40B4-BE49-F238E27FC236}">
                  <a16:creationId xmlns:a16="http://schemas.microsoft.com/office/drawing/2014/main" id="{AC1ECAD8-0CF2-934D-AA1E-C108208CD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DB14DED1-3A58-8C4D-902E-2A9F34043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65D65157-5719-0341-A807-A8956595F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A7F23F74-B777-2A4C-8EF9-E798880D5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70">
              <a:extLst>
                <a:ext uri="{FF2B5EF4-FFF2-40B4-BE49-F238E27FC236}">
                  <a16:creationId xmlns:a16="http://schemas.microsoft.com/office/drawing/2014/main" id="{E3B9A050-0AE1-1D4B-A2AC-6EEF64B106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71">
              <a:extLst>
                <a:ext uri="{FF2B5EF4-FFF2-40B4-BE49-F238E27FC236}">
                  <a16:creationId xmlns:a16="http://schemas.microsoft.com/office/drawing/2014/main" id="{C424FE38-F803-8D47-BF56-1B18EC2B1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Oval 37">
              <a:extLst>
                <a:ext uri="{FF2B5EF4-FFF2-40B4-BE49-F238E27FC236}">
                  <a16:creationId xmlns:a16="http://schemas.microsoft.com/office/drawing/2014/main" id="{E37187F2-9212-0641-97D0-1ACD50B74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760C651-2AC4-564E-BEAA-AB7FAFE7F7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58B0A1B8-5BA3-3548-9511-B4904D052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75">
              <a:extLst>
                <a:ext uri="{FF2B5EF4-FFF2-40B4-BE49-F238E27FC236}">
                  <a16:creationId xmlns:a16="http://schemas.microsoft.com/office/drawing/2014/main" id="{424CD779-EE9A-214D-9488-767327E373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76">
              <a:extLst>
                <a:ext uri="{FF2B5EF4-FFF2-40B4-BE49-F238E27FC236}">
                  <a16:creationId xmlns:a16="http://schemas.microsoft.com/office/drawing/2014/main" id="{630D08C6-9EFB-8540-875F-2A55DED2A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77">
              <a:extLst>
                <a:ext uri="{FF2B5EF4-FFF2-40B4-BE49-F238E27FC236}">
                  <a16:creationId xmlns:a16="http://schemas.microsoft.com/office/drawing/2014/main" id="{D7E8DA86-1294-4641-9C52-6E15315064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78">
              <a:extLst>
                <a:ext uri="{FF2B5EF4-FFF2-40B4-BE49-F238E27FC236}">
                  <a16:creationId xmlns:a16="http://schemas.microsoft.com/office/drawing/2014/main" id="{011063C9-2A43-3348-A018-F27FACAA77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79">
              <a:extLst>
                <a:ext uri="{FF2B5EF4-FFF2-40B4-BE49-F238E27FC236}">
                  <a16:creationId xmlns:a16="http://schemas.microsoft.com/office/drawing/2014/main" id="{EE85C7DE-D965-244F-BD95-3A05FF4AA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80">
              <a:extLst>
                <a:ext uri="{FF2B5EF4-FFF2-40B4-BE49-F238E27FC236}">
                  <a16:creationId xmlns:a16="http://schemas.microsoft.com/office/drawing/2014/main" id="{315A1389-149A-3342-A863-637D42FDB2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81">
              <a:extLst>
                <a:ext uri="{FF2B5EF4-FFF2-40B4-BE49-F238E27FC236}">
                  <a16:creationId xmlns:a16="http://schemas.microsoft.com/office/drawing/2014/main" id="{B149CC6F-B6C6-BE46-B451-1BF7D47A89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cxnSp>
        <p:nvCxnSpPr>
          <p:cNvPr id="49" name="Straight Connector 48">
            <a:extLst>
              <a:ext uri="{FF2B5EF4-FFF2-40B4-BE49-F238E27FC236}">
                <a16:creationId xmlns:a16="http://schemas.microsoft.com/office/drawing/2014/main" id="{D33A3282-0389-C547-8CA6-7F3E7F27B3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useBgFill="1">
        <p:nvSpPr>
          <p:cNvPr id="51" name="Rectangle 50">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907BAF6-B588-2B23-C378-6D189D12AF12}"/>
              </a:ext>
            </a:extLst>
          </p:cNvPr>
          <p:cNvSpPr>
            <a:spLocks noGrp="1"/>
          </p:cNvSpPr>
          <p:nvPr>
            <p:ph type="title"/>
          </p:nvPr>
        </p:nvSpPr>
        <p:spPr>
          <a:xfrm>
            <a:off x="565150" y="768334"/>
            <a:ext cx="8791501" cy="2866405"/>
          </a:xfrm>
        </p:spPr>
        <p:txBody>
          <a:bodyPr vert="horz" lIns="91440" tIns="45720" rIns="91440" bIns="45720" rtlCol="0" anchor="t">
            <a:normAutofit/>
          </a:bodyPr>
          <a:lstStyle/>
          <a:p>
            <a:r>
              <a:rPr lang="en-US" sz="7200"/>
              <a:t>Hoe </a:t>
            </a:r>
            <a:r>
              <a:rPr lang="en-US" sz="7200" err="1"/>
              <a:t>laat</a:t>
            </a:r>
            <a:r>
              <a:rPr lang="en-US" sz="7200"/>
              <a:t> </a:t>
            </a:r>
            <a:r>
              <a:rPr lang="en-US" sz="7200" err="1"/>
              <a:t>wordt</a:t>
            </a:r>
            <a:r>
              <a:rPr lang="en-US" sz="7200"/>
              <a:t> je </a:t>
            </a:r>
            <a:r>
              <a:rPr lang="en-US" sz="7200" err="1"/>
              <a:t>klas</a:t>
            </a:r>
            <a:r>
              <a:rPr lang="en-US" sz="7200"/>
              <a:t> </a:t>
            </a:r>
            <a:r>
              <a:rPr lang="en-US" sz="7200" err="1"/>
              <a:t>verwacht</a:t>
            </a:r>
            <a:r>
              <a:rPr lang="en-US" sz="7200"/>
              <a:t>? </a:t>
            </a:r>
          </a:p>
        </p:txBody>
      </p:sp>
      <p:sp>
        <p:nvSpPr>
          <p:cNvPr id="3" name="Tijdelijke aanduiding voor inhoud 2">
            <a:extLst>
              <a:ext uri="{FF2B5EF4-FFF2-40B4-BE49-F238E27FC236}">
                <a16:creationId xmlns:a16="http://schemas.microsoft.com/office/drawing/2014/main" id="{890EBF43-2F7D-082D-980B-A3691BB140EE}"/>
              </a:ext>
            </a:extLst>
          </p:cNvPr>
          <p:cNvSpPr>
            <a:spLocks noGrp="1"/>
          </p:cNvSpPr>
          <p:nvPr>
            <p:ph idx="1"/>
          </p:nvPr>
        </p:nvSpPr>
        <p:spPr>
          <a:xfrm>
            <a:off x="565150" y="3233655"/>
            <a:ext cx="10693400" cy="2648138"/>
          </a:xfrm>
        </p:spPr>
        <p:txBody>
          <a:bodyPr vert="horz" lIns="91440" tIns="45720" rIns="91440" bIns="45720" rtlCol="0" anchor="b">
            <a:noAutofit/>
          </a:bodyPr>
          <a:lstStyle/>
          <a:p>
            <a:pPr marL="0" indent="0">
              <a:buNone/>
            </a:pPr>
            <a:r>
              <a:rPr lang="en-US" dirty="0" err="1">
                <a:solidFill>
                  <a:srgbClr val="FF0000"/>
                </a:solidFill>
              </a:rPr>
              <a:t>Tijden</a:t>
            </a:r>
            <a:r>
              <a:rPr lang="en-US" dirty="0">
                <a:solidFill>
                  <a:srgbClr val="FF0000"/>
                </a:solidFill>
              </a:rPr>
              <a:t> </a:t>
            </a:r>
            <a:r>
              <a:rPr lang="en-US" dirty="0" err="1">
                <a:solidFill>
                  <a:srgbClr val="FF0000"/>
                </a:solidFill>
              </a:rPr>
              <a:t>volgen</a:t>
            </a:r>
            <a:r>
              <a:rPr lang="en-US" dirty="0">
                <a:solidFill>
                  <a:srgbClr val="FF0000"/>
                </a:solidFill>
              </a:rPr>
              <a:t> </a:t>
            </a:r>
            <a:r>
              <a:rPr lang="en-US" dirty="0" err="1">
                <a:solidFill>
                  <a:srgbClr val="FF0000"/>
                </a:solidFill>
              </a:rPr>
              <a:t>na</a:t>
            </a:r>
            <a:r>
              <a:rPr lang="en-US" dirty="0">
                <a:solidFill>
                  <a:srgbClr val="FF0000"/>
                </a:solidFill>
              </a:rPr>
              <a:t> de </a:t>
            </a:r>
            <a:r>
              <a:rPr lang="en-US" dirty="0" err="1">
                <a:solidFill>
                  <a:srgbClr val="FF0000"/>
                </a:solidFill>
              </a:rPr>
              <a:t>vakantie</a:t>
            </a:r>
          </a:p>
          <a:p>
            <a:pPr marL="0" indent="0">
              <a:buNone/>
            </a:pPr>
            <a:r>
              <a:rPr lang="en-US" dirty="0"/>
              <a:t>Regels: we </a:t>
            </a:r>
            <a:r>
              <a:rPr lang="en-US" dirty="0" err="1"/>
              <a:t>rekenen</a:t>
            </a:r>
            <a:r>
              <a:rPr lang="en-US" dirty="0"/>
              <a:t> er op </a:t>
            </a:r>
            <a:r>
              <a:rPr lang="en-US" dirty="0" err="1"/>
              <a:t>dat</a:t>
            </a:r>
            <a:r>
              <a:rPr lang="en-US" dirty="0"/>
              <a:t> </a:t>
            </a:r>
            <a:r>
              <a:rPr lang="en-US" dirty="0" err="1"/>
              <a:t>iedereen</a:t>
            </a:r>
            <a:r>
              <a:rPr lang="en-US" dirty="0"/>
              <a:t> op </a:t>
            </a:r>
            <a:r>
              <a:rPr lang="en-US" dirty="0" err="1"/>
              <a:t>tijd</a:t>
            </a:r>
            <a:r>
              <a:rPr lang="en-US" dirty="0"/>
              <a:t> is; de bus </a:t>
            </a:r>
            <a:r>
              <a:rPr lang="en-US" dirty="0" err="1"/>
              <a:t>vertrekt</a:t>
            </a:r>
            <a:r>
              <a:rPr lang="en-US" dirty="0"/>
              <a:t> </a:t>
            </a:r>
            <a:r>
              <a:rPr lang="en-US" dirty="0" err="1"/>
              <a:t>echt</a:t>
            </a:r>
            <a:r>
              <a:rPr lang="en-US" dirty="0"/>
              <a:t>.  </a:t>
            </a:r>
          </a:p>
        </p:txBody>
      </p:sp>
      <p:cxnSp>
        <p:nvCxnSpPr>
          <p:cNvPr id="53" name="Straight Connector 52">
            <a:extLst>
              <a:ext uri="{FF2B5EF4-FFF2-40B4-BE49-F238E27FC236}">
                <a16:creationId xmlns:a16="http://schemas.microsoft.com/office/drawing/2014/main" id="{2DDDFCEF-D5C9-BE40-9979-57040F021F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9198761"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E63AF7E2-A240-C246-AFB8-2AD8FF4621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1746" y="0"/>
            <a:ext cx="1900254" cy="6858000"/>
            <a:chOff x="10291746" y="0"/>
            <a:chExt cx="1900254" cy="6858000"/>
          </a:xfrm>
        </p:grpSpPr>
        <p:sp>
          <p:nvSpPr>
            <p:cNvPr id="56" name="Freeform 23">
              <a:extLst>
                <a:ext uri="{FF2B5EF4-FFF2-40B4-BE49-F238E27FC236}">
                  <a16:creationId xmlns:a16="http://schemas.microsoft.com/office/drawing/2014/main" id="{760799C4-90B2-C44F-B45C-4128C830B4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5829" y="809310"/>
              <a:ext cx="536171" cy="1124839"/>
            </a:xfrm>
            <a:custGeom>
              <a:avLst/>
              <a:gdLst>
                <a:gd name="connsiteX0" fmla="*/ 536171 w 536171"/>
                <a:gd name="connsiteY0" fmla="*/ 0 h 1124839"/>
                <a:gd name="connsiteX1" fmla="*/ 536171 w 536171"/>
                <a:gd name="connsiteY1" fmla="*/ 1124839 h 1124839"/>
                <a:gd name="connsiteX2" fmla="*/ 451423 w 536171"/>
                <a:gd name="connsiteY2" fmla="*/ 1116295 h 1124839"/>
                <a:gd name="connsiteX3" fmla="*/ 0 w 536171"/>
                <a:gd name="connsiteY3" fmla="*/ 562419 h 1124839"/>
                <a:gd name="connsiteX4" fmla="*/ 451423 w 536171"/>
                <a:gd name="connsiteY4" fmla="*/ 8543 h 1124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171" h="1124839">
                  <a:moveTo>
                    <a:pt x="536171" y="0"/>
                  </a:moveTo>
                  <a:lnTo>
                    <a:pt x="536171" y="1124839"/>
                  </a:lnTo>
                  <a:lnTo>
                    <a:pt x="451423" y="1116295"/>
                  </a:lnTo>
                  <a:cubicBezTo>
                    <a:pt x="193797" y="1063577"/>
                    <a:pt x="0" y="835630"/>
                    <a:pt x="0" y="562419"/>
                  </a:cubicBezTo>
                  <a:cubicBezTo>
                    <a:pt x="0" y="289208"/>
                    <a:pt x="193797" y="61261"/>
                    <a:pt x="451423" y="85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4">
              <a:extLst>
                <a:ext uri="{FF2B5EF4-FFF2-40B4-BE49-F238E27FC236}">
                  <a16:creationId xmlns:a16="http://schemas.microsoft.com/office/drawing/2014/main" id="{8117A5FF-BE82-D049-80D2-F42CEB9E74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8" y="0"/>
              <a:ext cx="1130725" cy="565362"/>
            </a:xfrm>
            <a:custGeom>
              <a:avLst/>
              <a:gdLst>
                <a:gd name="connsiteX0" fmla="*/ 0 w 1130725"/>
                <a:gd name="connsiteY0" fmla="*/ 0 h 565362"/>
                <a:gd name="connsiteX1" fmla="*/ 25420 w 1130725"/>
                <a:gd name="connsiteY1" fmla="*/ 0 h 565362"/>
                <a:gd name="connsiteX2" fmla="*/ 36369 w 1130725"/>
                <a:gd name="connsiteY2" fmla="*/ 108609 h 565362"/>
                <a:gd name="connsiteX3" fmla="*/ 565363 w 1130725"/>
                <a:gd name="connsiteY3" fmla="*/ 539750 h 565362"/>
                <a:gd name="connsiteX4" fmla="*/ 1094356 w 1130725"/>
                <a:gd name="connsiteY4" fmla="*/ 108609 h 565362"/>
                <a:gd name="connsiteX5" fmla="*/ 1105305 w 1130725"/>
                <a:gd name="connsiteY5" fmla="*/ 0 h 565362"/>
                <a:gd name="connsiteX6" fmla="*/ 1130725 w 1130725"/>
                <a:gd name="connsiteY6" fmla="*/ 0 h 565362"/>
                <a:gd name="connsiteX7" fmla="*/ 565363 w 1130725"/>
                <a:gd name="connsiteY7" fmla="*/ 565362 h 565362"/>
                <a:gd name="connsiteX8" fmla="*/ 0 w 1130725"/>
                <a:gd name="connsiteY8" fmla="*/ 0 h 565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0725" h="565362">
                  <a:moveTo>
                    <a:pt x="0" y="0"/>
                  </a:moveTo>
                  <a:lnTo>
                    <a:pt x="25420" y="0"/>
                  </a:lnTo>
                  <a:lnTo>
                    <a:pt x="36369" y="108609"/>
                  </a:lnTo>
                  <a:cubicBezTo>
                    <a:pt x="86718" y="354660"/>
                    <a:pt x="304425" y="539750"/>
                    <a:pt x="565363" y="539750"/>
                  </a:cubicBezTo>
                  <a:cubicBezTo>
                    <a:pt x="826300" y="539750"/>
                    <a:pt x="1044007" y="354660"/>
                    <a:pt x="1094356" y="108609"/>
                  </a:cubicBezTo>
                  <a:lnTo>
                    <a:pt x="1105305" y="0"/>
                  </a:lnTo>
                  <a:lnTo>
                    <a:pt x="1130725" y="0"/>
                  </a:lnTo>
                  <a:cubicBezTo>
                    <a:pt x="1130725" y="312241"/>
                    <a:pt x="877604" y="565362"/>
                    <a:pt x="565363" y="565362"/>
                  </a:cubicBezTo>
                  <a:cubicBezTo>
                    <a:pt x="253121" y="565362"/>
                    <a:pt x="0" y="31224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25">
              <a:extLst>
                <a:ext uri="{FF2B5EF4-FFF2-40B4-BE49-F238E27FC236}">
                  <a16:creationId xmlns:a16="http://schemas.microsoft.com/office/drawing/2014/main" id="{0BDBD55C-A498-F545-BABF-ACA34A20E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0"/>
              <a:ext cx="535422" cy="562344"/>
            </a:xfrm>
            <a:custGeom>
              <a:avLst/>
              <a:gdLst>
                <a:gd name="connsiteX0" fmla="*/ 0 w 535422"/>
                <a:gd name="connsiteY0" fmla="*/ 0 h 562344"/>
                <a:gd name="connsiteX1" fmla="*/ 25421 w 535422"/>
                <a:gd name="connsiteY1" fmla="*/ 0 h 562344"/>
                <a:gd name="connsiteX2" fmla="*/ 36370 w 535422"/>
                <a:gd name="connsiteY2" fmla="*/ 108609 h 562344"/>
                <a:gd name="connsiteX3" fmla="*/ 469781 w 535422"/>
                <a:gd name="connsiteY3" fmla="*/ 531316 h 562344"/>
                <a:gd name="connsiteX4" fmla="*/ 535422 w 535422"/>
                <a:gd name="connsiteY4" fmla="*/ 537108 h 562344"/>
                <a:gd name="connsiteX5" fmla="*/ 535422 w 535422"/>
                <a:gd name="connsiteY5" fmla="*/ 562344 h 562344"/>
                <a:gd name="connsiteX6" fmla="*/ 451424 w 535422"/>
                <a:gd name="connsiteY6" fmla="*/ 553876 h 562344"/>
                <a:gd name="connsiteX7" fmla="*/ 0 w 535422"/>
                <a:gd name="connsiteY7" fmla="*/ 0 h 562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422" h="562344">
                  <a:moveTo>
                    <a:pt x="0" y="0"/>
                  </a:moveTo>
                  <a:lnTo>
                    <a:pt x="25421" y="0"/>
                  </a:lnTo>
                  <a:lnTo>
                    <a:pt x="36370" y="108609"/>
                  </a:lnTo>
                  <a:cubicBezTo>
                    <a:pt x="80425" y="323904"/>
                    <a:pt x="252614" y="492525"/>
                    <a:pt x="469781" y="531316"/>
                  </a:cubicBezTo>
                  <a:lnTo>
                    <a:pt x="535422" y="537108"/>
                  </a:lnTo>
                  <a:lnTo>
                    <a:pt x="535422" y="562344"/>
                  </a:lnTo>
                  <a:lnTo>
                    <a:pt x="451424" y="553876"/>
                  </a:lnTo>
                  <a:cubicBezTo>
                    <a:pt x="193797" y="501158"/>
                    <a:pt x="0" y="27321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26">
              <a:extLst>
                <a:ext uri="{FF2B5EF4-FFF2-40B4-BE49-F238E27FC236}">
                  <a16:creationId xmlns:a16="http://schemas.microsoft.com/office/drawing/2014/main" id="{FC6DFD41-F3C6-7747-98B3-A47594E7B4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2181112"/>
              <a:ext cx="535422" cy="1124687"/>
            </a:xfrm>
            <a:custGeom>
              <a:avLst/>
              <a:gdLst>
                <a:gd name="connsiteX0" fmla="*/ 535422 w 535422"/>
                <a:gd name="connsiteY0" fmla="*/ 0 h 1124687"/>
                <a:gd name="connsiteX1" fmla="*/ 535422 w 535422"/>
                <a:gd name="connsiteY1" fmla="*/ 25186 h 1124687"/>
                <a:gd name="connsiteX2" fmla="*/ 456541 w 535422"/>
                <a:gd name="connsiteY2" fmla="*/ 33138 h 1124687"/>
                <a:gd name="connsiteX3" fmla="*/ 25399 w 535422"/>
                <a:gd name="connsiteY3" fmla="*/ 562130 h 1124687"/>
                <a:gd name="connsiteX4" fmla="*/ 456541 w 535422"/>
                <a:gd name="connsiteY4" fmla="*/ 1091123 h 1124687"/>
                <a:gd name="connsiteX5" fmla="*/ 535422 w 535422"/>
                <a:gd name="connsiteY5" fmla="*/ 1099075 h 1124687"/>
                <a:gd name="connsiteX6" fmla="*/ 535422 w 535422"/>
                <a:gd name="connsiteY6" fmla="*/ 1124687 h 1124687"/>
                <a:gd name="connsiteX7" fmla="*/ 451423 w 535422"/>
                <a:gd name="connsiteY7" fmla="*/ 1116219 h 1124687"/>
                <a:gd name="connsiteX8" fmla="*/ 0 w 535422"/>
                <a:gd name="connsiteY8" fmla="*/ 562343 h 1124687"/>
                <a:gd name="connsiteX9" fmla="*/ 451423 w 535422"/>
                <a:gd name="connsiteY9" fmla="*/ 8468 h 112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7">
                  <a:moveTo>
                    <a:pt x="535422" y="0"/>
                  </a:moveTo>
                  <a:lnTo>
                    <a:pt x="535422" y="25186"/>
                  </a:lnTo>
                  <a:lnTo>
                    <a:pt x="456541" y="33138"/>
                  </a:lnTo>
                  <a:cubicBezTo>
                    <a:pt x="210489" y="83487"/>
                    <a:pt x="25399" y="301194"/>
                    <a:pt x="25399" y="562130"/>
                  </a:cubicBezTo>
                  <a:cubicBezTo>
                    <a:pt x="25399" y="823067"/>
                    <a:pt x="210489" y="1040774"/>
                    <a:pt x="456541" y="1091123"/>
                  </a:cubicBezTo>
                  <a:lnTo>
                    <a:pt x="535422" y="1099075"/>
                  </a:lnTo>
                  <a:lnTo>
                    <a:pt x="535422" y="1124687"/>
                  </a:lnTo>
                  <a:lnTo>
                    <a:pt x="451423" y="1116219"/>
                  </a:lnTo>
                  <a:cubicBezTo>
                    <a:pt x="193797" y="1063501"/>
                    <a:pt x="0" y="835554"/>
                    <a:pt x="0" y="562343"/>
                  </a:cubicBezTo>
                  <a:cubicBezTo>
                    <a:pt x="0" y="289132"/>
                    <a:pt x="193797" y="61185"/>
                    <a:pt x="451423" y="846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27">
              <a:extLst>
                <a:ext uri="{FF2B5EF4-FFF2-40B4-BE49-F238E27FC236}">
                  <a16:creationId xmlns:a16="http://schemas.microsoft.com/office/drawing/2014/main" id="{FA2D6C8B-5842-3443-BC3B-700D61C56D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6" y="806365"/>
              <a:ext cx="1130726" cy="1130724"/>
            </a:xfrm>
            <a:custGeom>
              <a:avLst/>
              <a:gdLst>
                <a:gd name="connsiteX0" fmla="*/ 565363 w 1130726"/>
                <a:gd name="connsiteY0" fmla="*/ 25186 h 1130724"/>
                <a:gd name="connsiteX1" fmla="*/ 25399 w 1130726"/>
                <a:gd name="connsiteY1" fmla="*/ 565149 h 1130724"/>
                <a:gd name="connsiteX2" fmla="*/ 565363 w 1130726"/>
                <a:gd name="connsiteY2" fmla="*/ 1105112 h 1130724"/>
                <a:gd name="connsiteX3" fmla="*/ 1105327 w 1130726"/>
                <a:gd name="connsiteY3" fmla="*/ 565149 h 1130724"/>
                <a:gd name="connsiteX4" fmla="*/ 565363 w 1130726"/>
                <a:gd name="connsiteY4" fmla="*/ 25186 h 1130724"/>
                <a:gd name="connsiteX5" fmla="*/ 565363 w 1130726"/>
                <a:gd name="connsiteY5" fmla="*/ 0 h 1130724"/>
                <a:gd name="connsiteX6" fmla="*/ 1130726 w 1130726"/>
                <a:gd name="connsiteY6" fmla="*/ 565362 h 1130724"/>
                <a:gd name="connsiteX7" fmla="*/ 565363 w 1130726"/>
                <a:gd name="connsiteY7" fmla="*/ 1130724 h 1130724"/>
                <a:gd name="connsiteX8" fmla="*/ 0 w 1130726"/>
                <a:gd name="connsiteY8" fmla="*/ 565362 h 1130724"/>
                <a:gd name="connsiteX9" fmla="*/ 565363 w 1130726"/>
                <a:gd name="connsiteY9" fmla="*/ 0 h 1130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26" h="1130724">
                  <a:moveTo>
                    <a:pt x="565363" y="25186"/>
                  </a:moveTo>
                  <a:cubicBezTo>
                    <a:pt x="267149" y="25186"/>
                    <a:pt x="25399" y="266936"/>
                    <a:pt x="25399" y="565149"/>
                  </a:cubicBezTo>
                  <a:cubicBezTo>
                    <a:pt x="25399" y="863362"/>
                    <a:pt x="267149" y="1105112"/>
                    <a:pt x="565363" y="1105112"/>
                  </a:cubicBezTo>
                  <a:cubicBezTo>
                    <a:pt x="863577" y="1105112"/>
                    <a:pt x="1105327" y="863362"/>
                    <a:pt x="1105327" y="565149"/>
                  </a:cubicBezTo>
                  <a:cubicBezTo>
                    <a:pt x="1105327" y="266936"/>
                    <a:pt x="863577" y="25186"/>
                    <a:pt x="565363" y="25186"/>
                  </a:cubicBezTo>
                  <a:close/>
                  <a:moveTo>
                    <a:pt x="565363" y="0"/>
                  </a:moveTo>
                  <a:cubicBezTo>
                    <a:pt x="877604" y="0"/>
                    <a:pt x="1130726" y="253121"/>
                    <a:pt x="1130726" y="565362"/>
                  </a:cubicBezTo>
                  <a:cubicBezTo>
                    <a:pt x="1130726" y="877603"/>
                    <a:pt x="877604" y="1130724"/>
                    <a:pt x="565363" y="1130724"/>
                  </a:cubicBezTo>
                  <a:cubicBezTo>
                    <a:pt x="253122" y="1130724"/>
                    <a:pt x="0" y="877603"/>
                    <a:pt x="0" y="565362"/>
                  </a:cubicBezTo>
                  <a:cubicBezTo>
                    <a:pt x="0" y="253121"/>
                    <a:pt x="253122" y="0"/>
                    <a:pt x="56536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28">
              <a:extLst>
                <a:ext uri="{FF2B5EF4-FFF2-40B4-BE49-F238E27FC236}">
                  <a16:creationId xmlns:a16="http://schemas.microsoft.com/office/drawing/2014/main" id="{C7442654-B5C0-1847-A829-082D07974E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3552837"/>
              <a:ext cx="535422" cy="1124688"/>
            </a:xfrm>
            <a:custGeom>
              <a:avLst/>
              <a:gdLst>
                <a:gd name="connsiteX0" fmla="*/ 535422 w 535422"/>
                <a:gd name="connsiteY0" fmla="*/ 0 h 1124688"/>
                <a:gd name="connsiteX1" fmla="*/ 535422 w 535422"/>
                <a:gd name="connsiteY1" fmla="*/ 25186 h 1124688"/>
                <a:gd name="connsiteX2" fmla="*/ 456541 w 535422"/>
                <a:gd name="connsiteY2" fmla="*/ 33138 h 1124688"/>
                <a:gd name="connsiteX3" fmla="*/ 25399 w 535422"/>
                <a:gd name="connsiteY3" fmla="*/ 562131 h 1124688"/>
                <a:gd name="connsiteX4" fmla="*/ 456541 w 535422"/>
                <a:gd name="connsiteY4" fmla="*/ 1091124 h 1124688"/>
                <a:gd name="connsiteX5" fmla="*/ 535422 w 535422"/>
                <a:gd name="connsiteY5" fmla="*/ 1099076 h 1124688"/>
                <a:gd name="connsiteX6" fmla="*/ 535422 w 535422"/>
                <a:gd name="connsiteY6" fmla="*/ 1124688 h 1124688"/>
                <a:gd name="connsiteX7" fmla="*/ 451423 w 535422"/>
                <a:gd name="connsiteY7" fmla="*/ 1116220 h 1124688"/>
                <a:gd name="connsiteX8" fmla="*/ 0 w 535422"/>
                <a:gd name="connsiteY8" fmla="*/ 562344 h 1124688"/>
                <a:gd name="connsiteX9" fmla="*/ 451423 w 535422"/>
                <a:gd name="connsiteY9" fmla="*/ 8468 h 112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8">
                  <a:moveTo>
                    <a:pt x="535422" y="0"/>
                  </a:moveTo>
                  <a:lnTo>
                    <a:pt x="535422" y="25186"/>
                  </a:lnTo>
                  <a:lnTo>
                    <a:pt x="456541" y="33138"/>
                  </a:lnTo>
                  <a:cubicBezTo>
                    <a:pt x="210489" y="83488"/>
                    <a:pt x="25399" y="301195"/>
                    <a:pt x="25399" y="562131"/>
                  </a:cubicBezTo>
                  <a:cubicBezTo>
                    <a:pt x="25399" y="823068"/>
                    <a:pt x="210489" y="1040775"/>
                    <a:pt x="456541" y="1091124"/>
                  </a:cubicBezTo>
                  <a:lnTo>
                    <a:pt x="535422" y="1099076"/>
                  </a:lnTo>
                  <a:lnTo>
                    <a:pt x="535422" y="1124688"/>
                  </a:lnTo>
                  <a:lnTo>
                    <a:pt x="451423" y="1116220"/>
                  </a:lnTo>
                  <a:cubicBezTo>
                    <a:pt x="193797" y="1063502"/>
                    <a:pt x="0" y="835555"/>
                    <a:pt x="0" y="562344"/>
                  </a:cubicBezTo>
                  <a:cubicBezTo>
                    <a:pt x="0" y="289133"/>
                    <a:pt x="193797" y="61186"/>
                    <a:pt x="451423" y="846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29">
              <a:extLst>
                <a:ext uri="{FF2B5EF4-FFF2-40B4-BE49-F238E27FC236}">
                  <a16:creationId xmlns:a16="http://schemas.microsoft.com/office/drawing/2014/main" id="{42B39F10-6841-E54C-8D10-69B571EE10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642" y="6295916"/>
              <a:ext cx="535358" cy="562084"/>
            </a:xfrm>
            <a:custGeom>
              <a:avLst/>
              <a:gdLst>
                <a:gd name="connsiteX0" fmla="*/ 535358 w 535358"/>
                <a:gd name="connsiteY0" fmla="*/ 0 h 562084"/>
                <a:gd name="connsiteX1" fmla="*/ 535358 w 535358"/>
                <a:gd name="connsiteY1" fmla="*/ 25186 h 562084"/>
                <a:gd name="connsiteX2" fmla="*/ 469717 w 535358"/>
                <a:gd name="connsiteY2" fmla="*/ 30978 h 562084"/>
                <a:gd name="connsiteX3" fmla="*/ 36306 w 535358"/>
                <a:gd name="connsiteY3" fmla="*/ 453686 h 562084"/>
                <a:gd name="connsiteX4" fmla="*/ 25378 w 535358"/>
                <a:gd name="connsiteY4" fmla="*/ 562084 h 562084"/>
                <a:gd name="connsiteX5" fmla="*/ 0 w 535358"/>
                <a:gd name="connsiteY5" fmla="*/ 562084 h 562084"/>
                <a:gd name="connsiteX6" fmla="*/ 11423 w 535358"/>
                <a:gd name="connsiteY6" fmla="*/ 448780 h 562084"/>
                <a:gd name="connsiteX7" fmla="*/ 465221 w 535358"/>
                <a:gd name="connsiteY7" fmla="*/ 6189 h 562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358" h="562084">
                  <a:moveTo>
                    <a:pt x="535358" y="0"/>
                  </a:moveTo>
                  <a:lnTo>
                    <a:pt x="535358" y="25186"/>
                  </a:lnTo>
                  <a:lnTo>
                    <a:pt x="469717" y="30978"/>
                  </a:lnTo>
                  <a:cubicBezTo>
                    <a:pt x="252550" y="69769"/>
                    <a:pt x="80361" y="238391"/>
                    <a:pt x="36306" y="453686"/>
                  </a:cubicBezTo>
                  <a:lnTo>
                    <a:pt x="25378" y="562084"/>
                  </a:lnTo>
                  <a:lnTo>
                    <a:pt x="0" y="562084"/>
                  </a:lnTo>
                  <a:lnTo>
                    <a:pt x="11423" y="448780"/>
                  </a:lnTo>
                  <a:cubicBezTo>
                    <a:pt x="57551" y="223357"/>
                    <a:pt x="237840" y="46805"/>
                    <a:pt x="465221" y="618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70569734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7F2E4D6-EF46-1C43-8F3E-3620C3C83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DB2BAD9-A282-F0BD-F02F-B2AFB23F3AAF}"/>
              </a:ext>
            </a:extLst>
          </p:cNvPr>
          <p:cNvSpPr>
            <a:spLocks noGrp="1"/>
          </p:cNvSpPr>
          <p:nvPr>
            <p:ph type="title"/>
          </p:nvPr>
        </p:nvSpPr>
        <p:spPr>
          <a:xfrm>
            <a:off x="565150" y="562898"/>
            <a:ext cx="3608387" cy="5318472"/>
          </a:xfrm>
        </p:spPr>
        <p:txBody>
          <a:bodyPr anchor="b">
            <a:normAutofit/>
          </a:bodyPr>
          <a:lstStyle/>
          <a:p>
            <a:pPr algn="ctr">
              <a:lnSpc>
                <a:spcPct val="90000"/>
              </a:lnSpc>
            </a:pPr>
            <a:r>
              <a:rPr lang="nl-NL"/>
              <a:t>Opdrachten </a:t>
            </a:r>
            <a:br>
              <a:rPr lang="nl-NL"/>
            </a:br>
            <a:br>
              <a:rPr lang="nl-NL"/>
            </a:br>
            <a:br>
              <a:rPr lang="nl-NL"/>
            </a:br>
            <a:r>
              <a:rPr lang="nl-NL"/>
              <a:t>Boekje</a:t>
            </a:r>
            <a:br>
              <a:rPr lang="nl-NL" sz="2200"/>
            </a:br>
            <a:r>
              <a:rPr lang="nl-NL" sz="2200"/>
              <a:t>  </a:t>
            </a:r>
            <a:br>
              <a:rPr lang="nl-NL" sz="2200"/>
            </a:br>
            <a:r>
              <a:rPr lang="nl-NL" sz="2200" b="0"/>
              <a:t>Iedere leerling ontvangt een opdrachtenboekje.</a:t>
            </a:r>
            <a:br>
              <a:rPr lang="nl-NL" sz="2200" b="0"/>
            </a:br>
            <a:br>
              <a:rPr lang="nl-NL" sz="2200" b="0"/>
            </a:br>
            <a:r>
              <a:rPr lang="nl-NL" sz="2200" b="0"/>
              <a:t>Een deel maak je vooraf op school, een deel maak je ter plekke en deel maak je na afloop</a:t>
            </a:r>
            <a:br>
              <a:rPr lang="nl-NL" sz="2200" b="0"/>
            </a:br>
            <a:endParaRPr lang="nl-NL" sz="2200" b="0"/>
          </a:p>
        </p:txBody>
      </p:sp>
      <p:grpSp>
        <p:nvGrpSpPr>
          <p:cNvPr id="17" name="Group 16">
            <a:extLst>
              <a:ext uri="{FF2B5EF4-FFF2-40B4-BE49-F238E27FC236}">
                <a16:creationId xmlns:a16="http://schemas.microsoft.com/office/drawing/2014/main" id="{05ADD15B-C747-D340-BF8A-A1DD2A6A9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4677439"/>
            <a:chOff x="10290315" y="0"/>
            <a:chExt cx="1901686" cy="4677439"/>
          </a:xfrm>
        </p:grpSpPr>
        <p:sp>
          <p:nvSpPr>
            <p:cNvPr id="18" name="Freeform 53">
              <a:extLst>
                <a:ext uri="{FF2B5EF4-FFF2-40B4-BE49-F238E27FC236}">
                  <a16:creationId xmlns:a16="http://schemas.microsoft.com/office/drawing/2014/main" id="{0B0B662E-0152-FD4E-B468-3F3593C15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55">
              <a:extLst>
                <a:ext uri="{FF2B5EF4-FFF2-40B4-BE49-F238E27FC236}">
                  <a16:creationId xmlns:a16="http://schemas.microsoft.com/office/drawing/2014/main" id="{81BFFC99-6B9D-F240-BD39-160F4C5735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57">
              <a:extLst>
                <a:ext uri="{FF2B5EF4-FFF2-40B4-BE49-F238E27FC236}">
                  <a16:creationId xmlns:a16="http://schemas.microsoft.com/office/drawing/2014/main" id="{4DC6AEB9-EEFF-D243-AEE2-42D0F9E53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58">
              <a:extLst>
                <a:ext uri="{FF2B5EF4-FFF2-40B4-BE49-F238E27FC236}">
                  <a16:creationId xmlns:a16="http://schemas.microsoft.com/office/drawing/2014/main" id="{D89DA958-651D-0049-A549-A9D22E494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cxnSp>
        <p:nvCxnSpPr>
          <p:cNvPr id="23" name="Straight Connector 22">
            <a:extLst>
              <a:ext uri="{FF2B5EF4-FFF2-40B4-BE49-F238E27FC236}">
                <a16:creationId xmlns:a16="http://schemas.microsoft.com/office/drawing/2014/main" id="{1FE039F1-6D47-C642-B506-452A83B0AB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ijdelijke aanduiding voor inhoud 2">
            <a:extLst>
              <a:ext uri="{FF2B5EF4-FFF2-40B4-BE49-F238E27FC236}">
                <a16:creationId xmlns:a16="http://schemas.microsoft.com/office/drawing/2014/main" id="{89389FC7-9C67-501C-29DB-372A28EB779D}"/>
              </a:ext>
            </a:extLst>
          </p:cNvPr>
          <p:cNvGraphicFramePr>
            <a:graphicFrameLocks noGrp="1"/>
          </p:cNvGraphicFramePr>
          <p:nvPr>
            <p:ph idx="1"/>
            <p:extLst>
              <p:ext uri="{D42A27DB-BD31-4B8C-83A1-F6EECF244321}">
                <p14:modId xmlns:p14="http://schemas.microsoft.com/office/powerpoint/2010/main" val="3389505596"/>
              </p:ext>
            </p:extLst>
          </p:nvPr>
        </p:nvGraphicFramePr>
        <p:xfrm>
          <a:off x="5224243" y="685667"/>
          <a:ext cx="6316267" cy="5077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ijl: omlaag 3">
            <a:extLst>
              <a:ext uri="{FF2B5EF4-FFF2-40B4-BE49-F238E27FC236}">
                <a16:creationId xmlns:a16="http://schemas.microsoft.com/office/drawing/2014/main" id="{C439F2B5-8539-DEAB-B5EE-558AB45CAE35}"/>
              </a:ext>
            </a:extLst>
          </p:cNvPr>
          <p:cNvSpPr/>
          <p:nvPr/>
        </p:nvSpPr>
        <p:spPr>
          <a:xfrm>
            <a:off x="1920240" y="1645920"/>
            <a:ext cx="640080" cy="681630"/>
          </a:xfrm>
          <a:prstGeom prst="downArrow">
            <a:avLst/>
          </a:prstGeom>
          <a:solidFill>
            <a:srgbClr val="0471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329307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4735AC-A9E1-4946-E94B-192ED892CEBA}"/>
              </a:ext>
            </a:extLst>
          </p:cNvPr>
          <p:cNvSpPr>
            <a:spLocks noGrp="1"/>
          </p:cNvSpPr>
          <p:nvPr>
            <p:ph type="title"/>
          </p:nvPr>
        </p:nvSpPr>
        <p:spPr/>
        <p:txBody>
          <a:bodyPr/>
          <a:lstStyle/>
          <a:p>
            <a:r>
              <a:rPr lang="nl-NL" dirty="0">
                <a:solidFill>
                  <a:srgbClr val="00B2F3"/>
                </a:solidFill>
              </a:rPr>
              <a:t>Do’s en don’ts</a:t>
            </a:r>
          </a:p>
        </p:txBody>
      </p:sp>
      <p:sp>
        <p:nvSpPr>
          <p:cNvPr id="3" name="Tijdelijke aanduiding voor tekst 2">
            <a:extLst>
              <a:ext uri="{FF2B5EF4-FFF2-40B4-BE49-F238E27FC236}">
                <a16:creationId xmlns:a16="http://schemas.microsoft.com/office/drawing/2014/main" id="{44251769-0C65-0E31-1D95-F6E34B31D60D}"/>
              </a:ext>
            </a:extLst>
          </p:cNvPr>
          <p:cNvSpPr>
            <a:spLocks noGrp="1"/>
          </p:cNvSpPr>
          <p:nvPr>
            <p:ph type="body" idx="1"/>
          </p:nvPr>
        </p:nvSpPr>
        <p:spPr>
          <a:xfrm>
            <a:off x="628651" y="1900266"/>
            <a:ext cx="5239512" cy="277691"/>
          </a:xfrm>
        </p:spPr>
        <p:txBody>
          <a:bodyPr>
            <a:noAutofit/>
          </a:bodyPr>
          <a:lstStyle/>
          <a:p>
            <a:r>
              <a:rPr lang="nl-NL" sz="2800"/>
              <a:t>Do’s</a:t>
            </a:r>
            <a:r>
              <a:rPr lang="nl-NL"/>
              <a:t> </a:t>
            </a:r>
          </a:p>
        </p:txBody>
      </p:sp>
      <p:graphicFrame>
        <p:nvGraphicFramePr>
          <p:cNvPr id="8" name="Tijdelijke aanduiding voor inhoud 3">
            <a:extLst>
              <a:ext uri="{FF2B5EF4-FFF2-40B4-BE49-F238E27FC236}">
                <a16:creationId xmlns:a16="http://schemas.microsoft.com/office/drawing/2014/main" id="{490BD194-61FC-B06C-F038-162F3C37DEB1}"/>
              </a:ext>
            </a:extLst>
          </p:cNvPr>
          <p:cNvGraphicFramePr>
            <a:graphicFrameLocks noGrp="1"/>
          </p:cNvGraphicFramePr>
          <p:nvPr>
            <p:ph sz="half" idx="2"/>
            <p:extLst>
              <p:ext uri="{D42A27DB-BD31-4B8C-83A1-F6EECF244321}">
                <p14:modId xmlns:p14="http://schemas.microsoft.com/office/powerpoint/2010/main" val="2328274587"/>
              </p:ext>
            </p:extLst>
          </p:nvPr>
        </p:nvGraphicFramePr>
        <p:xfrm>
          <a:off x="562148" y="2177957"/>
          <a:ext cx="5820917" cy="35832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jdelijke aanduiding voor tekst 4">
            <a:extLst>
              <a:ext uri="{FF2B5EF4-FFF2-40B4-BE49-F238E27FC236}">
                <a16:creationId xmlns:a16="http://schemas.microsoft.com/office/drawing/2014/main" id="{27E26F9F-8C2D-0819-8BC3-B8B8ECC5A714}"/>
              </a:ext>
            </a:extLst>
          </p:cNvPr>
          <p:cNvSpPr>
            <a:spLocks noGrp="1"/>
          </p:cNvSpPr>
          <p:nvPr>
            <p:ph type="body" sz="quarter" idx="3"/>
          </p:nvPr>
        </p:nvSpPr>
        <p:spPr>
          <a:xfrm>
            <a:off x="8083436" y="2016158"/>
            <a:ext cx="3660439" cy="825018"/>
          </a:xfrm>
        </p:spPr>
        <p:txBody>
          <a:bodyPr>
            <a:noAutofit/>
          </a:bodyPr>
          <a:lstStyle/>
          <a:p>
            <a:r>
              <a:rPr lang="nl-NL" sz="2800" dirty="0"/>
              <a:t>Don’ts </a:t>
            </a:r>
            <a:endParaRPr lang="nl-NL" sz="2800"/>
          </a:p>
        </p:txBody>
      </p:sp>
      <p:sp>
        <p:nvSpPr>
          <p:cNvPr id="6" name="Tijdelijke aanduiding voor inhoud 5">
            <a:extLst>
              <a:ext uri="{FF2B5EF4-FFF2-40B4-BE49-F238E27FC236}">
                <a16:creationId xmlns:a16="http://schemas.microsoft.com/office/drawing/2014/main" id="{C85F8489-AAA2-E8C7-082C-693DD14C8339}"/>
              </a:ext>
            </a:extLst>
          </p:cNvPr>
          <p:cNvSpPr>
            <a:spLocks noGrp="1"/>
          </p:cNvSpPr>
          <p:nvPr>
            <p:ph sz="quarter" idx="4"/>
          </p:nvPr>
        </p:nvSpPr>
        <p:spPr>
          <a:xfrm>
            <a:off x="7900416" y="3189668"/>
            <a:ext cx="3722162" cy="2571557"/>
          </a:xfrm>
        </p:spPr>
        <p:txBody>
          <a:bodyPr>
            <a:normAutofit/>
          </a:bodyPr>
          <a:lstStyle/>
          <a:p>
            <a:r>
              <a:rPr lang="nl-NL"/>
              <a:t>Te laat komen</a:t>
            </a:r>
          </a:p>
          <a:p>
            <a:r>
              <a:rPr lang="nl-NL"/>
              <a:t>Ga je niet met andere leerlingen bemoeien </a:t>
            </a:r>
          </a:p>
          <a:p>
            <a:r>
              <a:rPr lang="nl-NL"/>
              <a:t>Niet ongevraagd naar buiten (pas naar uitgang gaan 10 minuten voor vertrek bus) </a:t>
            </a:r>
          </a:p>
          <a:p>
            <a:endParaRPr lang="nl-NL"/>
          </a:p>
          <a:p>
            <a:endParaRPr lang="nl-NL"/>
          </a:p>
          <a:p>
            <a:endParaRPr lang="nl-NL"/>
          </a:p>
          <a:p>
            <a:endParaRPr lang="nl-NL"/>
          </a:p>
        </p:txBody>
      </p:sp>
    </p:spTree>
    <p:extLst>
      <p:ext uri="{BB962C8B-B14F-4D97-AF65-F5344CB8AC3E}">
        <p14:creationId xmlns:p14="http://schemas.microsoft.com/office/powerpoint/2010/main" val="1660620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EECD2-3E03-E0C6-2BB5-6D753B0560BA}"/>
              </a:ext>
            </a:extLst>
          </p:cNvPr>
          <p:cNvSpPr>
            <a:spLocks noGrp="1"/>
          </p:cNvSpPr>
          <p:nvPr>
            <p:ph type="title"/>
          </p:nvPr>
        </p:nvSpPr>
        <p:spPr/>
        <p:txBody>
          <a:bodyPr/>
          <a:lstStyle/>
          <a:p>
            <a:r>
              <a:rPr lang="nl-NL"/>
              <a:t>Doel gesprekken</a:t>
            </a:r>
          </a:p>
        </p:txBody>
      </p:sp>
      <p:sp>
        <p:nvSpPr>
          <p:cNvPr id="3" name="Tijdelijke aanduiding voor tekst 2">
            <a:extLst>
              <a:ext uri="{FF2B5EF4-FFF2-40B4-BE49-F238E27FC236}">
                <a16:creationId xmlns:a16="http://schemas.microsoft.com/office/drawing/2014/main" id="{E4FE612C-5D36-57AC-474B-0CC2632297DE}"/>
              </a:ext>
            </a:extLst>
          </p:cNvPr>
          <p:cNvSpPr>
            <a:spLocks noGrp="1"/>
          </p:cNvSpPr>
          <p:nvPr>
            <p:ph type="body" idx="1"/>
          </p:nvPr>
        </p:nvSpPr>
        <p:spPr>
          <a:xfrm>
            <a:off x="565150" y="2688021"/>
            <a:ext cx="7601388" cy="3067619"/>
          </a:xfrm>
        </p:spPr>
        <p:txBody>
          <a:bodyPr>
            <a:normAutofit/>
          </a:bodyPr>
          <a:lstStyle/>
          <a:p>
            <a:r>
              <a:rPr lang="nl-NL">
                <a:solidFill>
                  <a:schemeClr val="tx2">
                    <a:lumMod val="50000"/>
                    <a:lumOff val="50000"/>
                  </a:schemeClr>
                </a:solidFill>
              </a:rPr>
              <a:t>Niet solliciteren, maar een beeld krijgen welke bedrijven er zijn, wat ze doen, welke taken en functies. Natuurlijk mag je ook inventariseren of je hier later stage kunt lopen maar je hoeft nu niet te solliciteren.</a:t>
            </a:r>
          </a:p>
          <a:p>
            <a:endParaRPr lang="nl-NL"/>
          </a:p>
        </p:txBody>
      </p:sp>
    </p:spTree>
    <p:extLst>
      <p:ext uri="{BB962C8B-B14F-4D97-AF65-F5344CB8AC3E}">
        <p14:creationId xmlns:p14="http://schemas.microsoft.com/office/powerpoint/2010/main" val="103583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2D5379-D80F-F439-32D8-FCDAC7C0EC69}"/>
              </a:ext>
            </a:extLst>
          </p:cNvPr>
          <p:cNvSpPr>
            <a:spLocks noGrp="1"/>
          </p:cNvSpPr>
          <p:nvPr>
            <p:ph type="title"/>
          </p:nvPr>
        </p:nvSpPr>
        <p:spPr/>
        <p:txBody>
          <a:bodyPr/>
          <a:lstStyle/>
          <a:p>
            <a:r>
              <a:rPr lang="nl-NL"/>
              <a:t>Hoe wordt het een succes?</a:t>
            </a:r>
          </a:p>
        </p:txBody>
      </p:sp>
      <p:sp>
        <p:nvSpPr>
          <p:cNvPr id="3" name="Tijdelijke aanduiding voor inhoud 2">
            <a:extLst>
              <a:ext uri="{FF2B5EF4-FFF2-40B4-BE49-F238E27FC236}">
                <a16:creationId xmlns:a16="http://schemas.microsoft.com/office/drawing/2014/main" id="{D895615C-1CD1-F7C1-80B4-A43E64BAB312}"/>
              </a:ext>
            </a:extLst>
          </p:cNvPr>
          <p:cNvSpPr>
            <a:spLocks noGrp="1"/>
          </p:cNvSpPr>
          <p:nvPr>
            <p:ph idx="1"/>
          </p:nvPr>
        </p:nvSpPr>
        <p:spPr>
          <a:xfrm>
            <a:off x="565150" y="2160016"/>
            <a:ext cx="10224770" cy="3601212"/>
          </a:xfrm>
        </p:spPr>
        <p:txBody>
          <a:bodyPr>
            <a:normAutofit lnSpcReduction="10000"/>
          </a:bodyPr>
          <a:lstStyle/>
          <a:p>
            <a:pPr>
              <a:buFont typeface="Wingdings" panose="05000000000000000000" pitchFamily="2" charset="2"/>
              <a:buChar char="Ø"/>
            </a:pPr>
            <a:r>
              <a:rPr lang="nl-NL"/>
              <a:t>Ga met een positieve instelling naar de beurs. Bedenk dat het echt een unieke kans is om dit mee te maken en contacten op te doen!</a:t>
            </a:r>
          </a:p>
          <a:p>
            <a:pPr>
              <a:buFont typeface="Wingdings" panose="05000000000000000000" pitchFamily="2" charset="2"/>
              <a:buChar char="Ø"/>
            </a:pPr>
            <a:r>
              <a:rPr lang="nl-NL"/>
              <a:t>Werk serieus aan je opdrachten.</a:t>
            </a:r>
          </a:p>
          <a:p>
            <a:pPr>
              <a:buFont typeface="Wingdings" panose="05000000000000000000" pitchFamily="2" charset="2"/>
              <a:buChar char="Ø"/>
            </a:pPr>
            <a:r>
              <a:rPr lang="nl-NL"/>
              <a:t>Er lopen 50 hostessen (Scalda studenten), ze zijn er om je te helpen.</a:t>
            </a:r>
          </a:p>
          <a:p>
            <a:pPr>
              <a:buFont typeface="Wingdings" panose="05000000000000000000" pitchFamily="2" charset="2"/>
              <a:buChar char="Ø"/>
            </a:pPr>
            <a:r>
              <a:rPr lang="nl-NL"/>
              <a:t>Alle docenten hebben een herkenbaar hesje aan; </a:t>
            </a:r>
          </a:p>
          <a:p>
            <a:pPr marL="0" indent="0">
              <a:buNone/>
            </a:pPr>
            <a:r>
              <a:rPr lang="nl-NL"/>
              <a:t>Spreek ze aan als je hulp nodig hebt!</a:t>
            </a:r>
          </a:p>
          <a:p>
            <a:pPr marL="0" indent="0">
              <a:buNone/>
            </a:pPr>
            <a:endParaRPr lang="nl-NL"/>
          </a:p>
          <a:p>
            <a:pPr marL="0" indent="0">
              <a:buNone/>
            </a:pPr>
            <a:r>
              <a:rPr lang="nl-NL">
                <a:solidFill>
                  <a:schemeClr val="tx2">
                    <a:lumMod val="50000"/>
                    <a:lumOff val="50000"/>
                  </a:schemeClr>
                </a:solidFill>
              </a:rPr>
              <a:t>........................................................................   Bereid je voor en grijp je kans! </a:t>
            </a:r>
          </a:p>
          <a:p>
            <a:endParaRPr lang="nl-NL"/>
          </a:p>
        </p:txBody>
      </p:sp>
    </p:spTree>
    <p:extLst>
      <p:ext uri="{BB962C8B-B14F-4D97-AF65-F5344CB8AC3E}">
        <p14:creationId xmlns:p14="http://schemas.microsoft.com/office/powerpoint/2010/main" val="184185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CE546-0127-5825-8A54-42C0F09E32AE}"/>
              </a:ext>
            </a:extLst>
          </p:cNvPr>
          <p:cNvSpPr>
            <a:spLocks noGrp="1"/>
          </p:cNvSpPr>
          <p:nvPr>
            <p:ph type="title"/>
          </p:nvPr>
        </p:nvSpPr>
        <p:spPr/>
        <p:txBody>
          <a:bodyPr>
            <a:normAutofit fontScale="90000"/>
          </a:bodyPr>
          <a:lstStyle/>
          <a:p>
            <a:r>
              <a:rPr lang="nl-NL"/>
              <a:t>Aanmelden QR code</a:t>
            </a:r>
            <a:br>
              <a:rPr lang="nl-NL"/>
            </a:br>
            <a:endParaRPr lang="nl-NL">
              <a:highlight>
                <a:srgbClr val="FFFF00"/>
              </a:highlight>
            </a:endParaRPr>
          </a:p>
        </p:txBody>
      </p:sp>
      <p:sp>
        <p:nvSpPr>
          <p:cNvPr id="3" name="Tekstvak 2">
            <a:extLst>
              <a:ext uri="{FF2B5EF4-FFF2-40B4-BE49-F238E27FC236}">
                <a16:creationId xmlns:a16="http://schemas.microsoft.com/office/drawing/2014/main" id="{52EA5D92-23F9-D56E-84FC-771BF45C0EF1}"/>
              </a:ext>
            </a:extLst>
          </p:cNvPr>
          <p:cNvSpPr txBox="1"/>
          <p:nvPr/>
        </p:nvSpPr>
        <p:spPr>
          <a:xfrm>
            <a:off x="1554480" y="2892829"/>
            <a:ext cx="7714211" cy="646331"/>
          </a:xfrm>
          <a:prstGeom prst="rect">
            <a:avLst/>
          </a:prstGeom>
          <a:noFill/>
        </p:spPr>
        <p:txBody>
          <a:bodyPr wrap="square" rtlCol="0">
            <a:spAutoFit/>
          </a:bodyPr>
          <a:lstStyle/>
          <a:p>
            <a:r>
              <a:rPr lang="nl-NL">
                <a:hlinkClick r:id="rId2"/>
              </a:rPr>
              <a:t>Aanmelden voor </a:t>
            </a:r>
            <a:r>
              <a:rPr lang="nl-NL" err="1">
                <a:hlinkClick r:id="rId2"/>
              </a:rPr>
              <a:t>Contacta</a:t>
            </a:r>
            <a:r>
              <a:rPr lang="nl-NL">
                <a:hlinkClick r:id="rId2"/>
              </a:rPr>
              <a:t> voor Zeeuwse VMBO leerlingen: </a:t>
            </a:r>
            <a:r>
              <a:rPr lang="nl-NL" err="1">
                <a:hlinkClick r:id="rId2"/>
              </a:rPr>
              <a:t>Contacta</a:t>
            </a:r>
            <a:r>
              <a:rPr lang="nl-NL">
                <a:hlinkClick r:id="rId2"/>
              </a:rPr>
              <a:t> - </a:t>
            </a:r>
            <a:r>
              <a:rPr lang="nl-NL" err="1">
                <a:hlinkClick r:id="rId2"/>
              </a:rPr>
              <a:t>Eticketsysteem</a:t>
            </a:r>
            <a:endParaRPr lang="nl-NL"/>
          </a:p>
        </p:txBody>
      </p:sp>
      <p:pic>
        <p:nvPicPr>
          <p:cNvPr id="4" name="Afbeelding 3" descr="Afbeelding met patroon, plein, steek, zwart-wit&#10;&#10;Automatisch gegenereerde beschrijving">
            <a:extLst>
              <a:ext uri="{FF2B5EF4-FFF2-40B4-BE49-F238E27FC236}">
                <a16:creationId xmlns:a16="http://schemas.microsoft.com/office/drawing/2014/main" id="{4FF6BAF3-4981-3D0F-5DD6-85422EF7853D}"/>
              </a:ext>
            </a:extLst>
          </p:cNvPr>
          <p:cNvPicPr>
            <a:picLocks noChangeAspect="1"/>
          </p:cNvPicPr>
          <p:nvPr/>
        </p:nvPicPr>
        <p:blipFill>
          <a:blip r:embed="rId3"/>
          <a:stretch>
            <a:fillRect/>
          </a:stretch>
        </p:blipFill>
        <p:spPr>
          <a:xfrm>
            <a:off x="7045154" y="3539160"/>
            <a:ext cx="2897710" cy="2856345"/>
          </a:xfrm>
          <a:prstGeom prst="rect">
            <a:avLst/>
          </a:prstGeom>
        </p:spPr>
      </p:pic>
      <p:sp>
        <p:nvSpPr>
          <p:cNvPr id="5" name="Stroomdiagram: Opslag met sequentiële toegang 4">
            <a:extLst>
              <a:ext uri="{FF2B5EF4-FFF2-40B4-BE49-F238E27FC236}">
                <a16:creationId xmlns:a16="http://schemas.microsoft.com/office/drawing/2014/main" id="{A5ED1F2A-A42C-B694-FB1D-BB46D1604008}"/>
              </a:ext>
            </a:extLst>
          </p:cNvPr>
          <p:cNvSpPr/>
          <p:nvPr/>
        </p:nvSpPr>
        <p:spPr>
          <a:xfrm>
            <a:off x="252249" y="4233041"/>
            <a:ext cx="3610304" cy="2624958"/>
          </a:xfrm>
          <a:prstGeom prst="flowChartMagneticTape">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Telefoonnummer is niet verplicht, je ontvangt ook je toegangscode in de mail! </a:t>
            </a:r>
          </a:p>
          <a:p>
            <a:pPr algn="ctr"/>
            <a:endParaRPr lang="nl-NL" dirty="0"/>
          </a:p>
        </p:txBody>
      </p:sp>
    </p:spTree>
    <p:extLst>
      <p:ext uri="{BB962C8B-B14F-4D97-AF65-F5344CB8AC3E}">
        <p14:creationId xmlns:p14="http://schemas.microsoft.com/office/powerpoint/2010/main" val="3200544011"/>
      </p:ext>
    </p:extLst>
  </p:cSld>
  <p:clrMapOvr>
    <a:masterClrMapping/>
  </p:clrMapOvr>
</p:sld>
</file>

<file path=ppt/theme/theme1.xml><?xml version="1.0" encoding="utf-8"?>
<a:theme xmlns:a="http://schemas.openxmlformats.org/drawingml/2006/main" name="PunchcardVTI">
  <a:themeElements>
    <a:clrScheme name="Punchcard">
      <a:dk1>
        <a:srgbClr val="000000"/>
      </a:dk1>
      <a:lt1>
        <a:srgbClr val="FFFFFF"/>
      </a:lt1>
      <a:dk2>
        <a:srgbClr val="00224B"/>
      </a:dk2>
      <a:lt2>
        <a:srgbClr val="EFF0EF"/>
      </a:lt2>
      <a:accent1>
        <a:srgbClr val="00B2F3"/>
      </a:accent1>
      <a:accent2>
        <a:srgbClr val="0471CC"/>
      </a:accent2>
      <a:accent3>
        <a:srgbClr val="14BBA9"/>
      </a:accent3>
      <a:accent4>
        <a:srgbClr val="8BB93B"/>
      </a:accent4>
      <a:accent5>
        <a:srgbClr val="EC970C"/>
      </a:accent5>
      <a:accent6>
        <a:srgbClr val="F55822"/>
      </a:accent6>
      <a:hlink>
        <a:srgbClr val="008EE6"/>
      </a:hlink>
      <a:folHlink>
        <a:srgbClr val="808C8E"/>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1E3C0C288A934881A6BE4BE2A08B13" ma:contentTypeVersion="7" ma:contentTypeDescription="Een nieuw document maken." ma:contentTypeScope="" ma:versionID="f33a75f746e9f78d36faef0a36a157f0">
  <xsd:schema xmlns:xsd="http://www.w3.org/2001/XMLSchema" xmlns:xs="http://www.w3.org/2001/XMLSchema" xmlns:p="http://schemas.microsoft.com/office/2006/metadata/properties" xmlns:ns2="f15f1924-6d38-460a-abba-9b36e88646cf" xmlns:ns3="99640c63-3b45-4506-998a-8f95c7efffc4" targetNamespace="http://schemas.microsoft.com/office/2006/metadata/properties" ma:root="true" ma:fieldsID="300823af2f7040ec253b08465acab998" ns2:_="" ns3:_="">
    <xsd:import namespace="f15f1924-6d38-460a-abba-9b36e88646cf"/>
    <xsd:import namespace="99640c63-3b45-4506-998a-8f95c7efff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5f1924-6d38-460a-abba-9b36e88646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640c63-3b45-4506-998a-8f95c7efffc4"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2AADBE-6FC8-48DD-8930-E02D42FA3683}">
  <ds:schemaRefs>
    <ds:schemaRef ds:uri="http://schemas.microsoft.com/sharepoint/v3/contenttype/forms"/>
  </ds:schemaRefs>
</ds:datastoreItem>
</file>

<file path=customXml/itemProps2.xml><?xml version="1.0" encoding="utf-8"?>
<ds:datastoreItem xmlns:ds="http://schemas.openxmlformats.org/officeDocument/2006/customXml" ds:itemID="{1F953AE1-4C5B-4FCE-8C94-955638F419C4}">
  <ds:schemaRef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99640c63-3b45-4506-998a-8f95c7efffc4"/>
    <ds:schemaRef ds:uri="http://schemas.microsoft.com/office/2006/metadata/properties"/>
    <ds:schemaRef ds:uri="f15f1924-6d38-460a-abba-9b36e88646cf"/>
    <ds:schemaRef ds:uri="http://www.w3.org/XML/1998/namespace"/>
    <ds:schemaRef ds:uri="http://purl.org/dc/terms/"/>
  </ds:schemaRefs>
</ds:datastoreItem>
</file>

<file path=customXml/itemProps3.xml><?xml version="1.0" encoding="utf-8"?>
<ds:datastoreItem xmlns:ds="http://schemas.openxmlformats.org/officeDocument/2006/customXml" ds:itemID="{16BC566F-CC5F-4FCA-903F-2860910CDEE1}">
  <ds:schemaRefs>
    <ds:schemaRef ds:uri="99640c63-3b45-4506-998a-8f95c7efffc4"/>
    <ds:schemaRef ds:uri="f15f1924-6d38-460a-abba-9b36e88646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493</Words>
  <Application>Microsoft Office PowerPoint</Application>
  <PresentationFormat>Breedbeeld</PresentationFormat>
  <Paragraphs>56</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Neue Haas Grotesk Text Pro</vt:lpstr>
      <vt:lpstr>Wingdings</vt:lpstr>
      <vt:lpstr>PunchcardVTI</vt:lpstr>
      <vt:lpstr>Contacta bezoek 1200 Zeeuwse leerlingen </vt:lpstr>
      <vt:lpstr>Wat is de Contacta</vt:lpstr>
      <vt:lpstr>Waarom gaan we naar de Contacta? </vt:lpstr>
      <vt:lpstr>Hoe laat wordt je klas verwacht? </vt:lpstr>
      <vt:lpstr>Opdrachten    Boekje    Iedere leerling ontvangt een opdrachtenboekje.  Een deel maak je vooraf op school, een deel maak je ter plekke en deel maak je na afloop </vt:lpstr>
      <vt:lpstr>Do’s en don’ts</vt:lpstr>
      <vt:lpstr>Doel gesprekken</vt:lpstr>
      <vt:lpstr>Hoe wordt het een succes?</vt:lpstr>
      <vt:lpstr>Aanmelden QR code </vt:lpstr>
      <vt:lpstr>Opdrachtenboekje digitaal</vt:lpstr>
    </vt:vector>
  </TitlesOfParts>
  <Company>Scalda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Contacta bezoek 1200 Zeeuwse leerlingen</dc:title>
  <dc:creator>Bianca van der Meijden</dc:creator>
  <cp:lastModifiedBy>Ellen Heijne</cp:lastModifiedBy>
  <cp:revision>10</cp:revision>
  <dcterms:created xsi:type="dcterms:W3CDTF">2023-10-18T06:51:06Z</dcterms:created>
  <dcterms:modified xsi:type="dcterms:W3CDTF">2023-11-16T15:32:24Z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0x010100A61E3C0C288A934881A6BE4BE2A08B13</vt:lpwstr>
  </property>
</Properties>
</file>