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7" r:id="rId4"/>
    <p:sldId id="260" r:id="rId5"/>
    <p:sldId id="261" r:id="rId6"/>
    <p:sldId id="262" r:id="rId7"/>
    <p:sldId id="263" r:id="rId8"/>
    <p:sldId id="265" r:id="rId9"/>
    <p:sldId id="264" r:id="rId10"/>
    <p:sldId id="266" r:id="rId11"/>
    <p:sldId id="268"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2E8FE9-B4E5-4661-92E9-5ADEA183F589}" v="1" dt="2023-05-12T11:40:58.22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70" d="100"/>
          <a:sy n="70" d="100"/>
        </p:scale>
        <p:origin x="6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 Meijer - de Kunder" userId="16e05ce8-3a3d-42e3-8ec1-33c88249e5d8" providerId="ADAL" clId="{8F2E8FE9-B4E5-4661-92E9-5ADEA183F589}"/>
    <pc:docChg chg="addSld delSld modSld">
      <pc:chgData name="Marian Meijer - de Kunder" userId="16e05ce8-3a3d-42e3-8ec1-33c88249e5d8" providerId="ADAL" clId="{8F2E8FE9-B4E5-4661-92E9-5ADEA183F589}" dt="2023-05-12T11:40:58.225" v="2"/>
      <pc:docMkLst>
        <pc:docMk/>
      </pc:docMkLst>
      <pc:sldChg chg="del">
        <pc:chgData name="Marian Meijer - de Kunder" userId="16e05ce8-3a3d-42e3-8ec1-33c88249e5d8" providerId="ADAL" clId="{8F2E8FE9-B4E5-4661-92E9-5ADEA183F589}" dt="2023-05-12T11:37:03.855" v="0" actId="2696"/>
        <pc:sldMkLst>
          <pc:docMk/>
          <pc:sldMk cId="3953969744" sldId="259"/>
        </pc:sldMkLst>
      </pc:sldChg>
      <pc:sldChg chg="addSp delSp modSp new">
        <pc:chgData name="Marian Meijer - de Kunder" userId="16e05ce8-3a3d-42e3-8ec1-33c88249e5d8" providerId="ADAL" clId="{8F2E8FE9-B4E5-4661-92E9-5ADEA183F589}" dt="2023-05-12T11:40:58.225" v="2"/>
        <pc:sldMkLst>
          <pc:docMk/>
          <pc:sldMk cId="3003085707" sldId="268"/>
        </pc:sldMkLst>
        <pc:spChg chg="del">
          <ac:chgData name="Marian Meijer - de Kunder" userId="16e05ce8-3a3d-42e3-8ec1-33c88249e5d8" providerId="ADAL" clId="{8F2E8FE9-B4E5-4661-92E9-5ADEA183F589}" dt="2023-05-12T11:40:58.225" v="2"/>
          <ac:spMkLst>
            <pc:docMk/>
            <pc:sldMk cId="3003085707" sldId="268"/>
            <ac:spMk id="3" creationId="{25F13169-2DE6-669D-9C70-AC0026015357}"/>
          </ac:spMkLst>
        </pc:spChg>
        <pc:picChg chg="add mod">
          <ac:chgData name="Marian Meijer - de Kunder" userId="16e05ce8-3a3d-42e3-8ec1-33c88249e5d8" providerId="ADAL" clId="{8F2E8FE9-B4E5-4661-92E9-5ADEA183F589}" dt="2023-05-12T11:40:58.225" v="2"/>
          <ac:picMkLst>
            <pc:docMk/>
            <pc:sldMk cId="3003085707" sldId="268"/>
            <ac:picMk id="4" creationId="{76F35AC3-3F6E-32C4-BA16-A1B85394BD8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00BDA9-D255-BA12-4982-BB9F00E9A86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8D60B20-CA0E-2602-B63D-B59AFE9D5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BECADEA-BACA-CC63-96E1-CDCA5E363B19}"/>
              </a:ext>
            </a:extLst>
          </p:cNvPr>
          <p:cNvSpPr>
            <a:spLocks noGrp="1"/>
          </p:cNvSpPr>
          <p:nvPr>
            <p:ph type="dt" sz="half" idx="10"/>
          </p:nvPr>
        </p:nvSpPr>
        <p:spPr/>
        <p:txBody>
          <a:bodyPr/>
          <a:lstStyle/>
          <a:p>
            <a:fld id="{F08E23D0-3029-444E-80EC-F572B92CC513}" type="datetimeFigureOut">
              <a:rPr lang="nl-NL" smtClean="0"/>
              <a:t>12-5-2023</a:t>
            </a:fld>
            <a:endParaRPr lang="nl-NL"/>
          </a:p>
        </p:txBody>
      </p:sp>
      <p:sp>
        <p:nvSpPr>
          <p:cNvPr id="5" name="Tijdelijke aanduiding voor voettekst 4">
            <a:extLst>
              <a:ext uri="{FF2B5EF4-FFF2-40B4-BE49-F238E27FC236}">
                <a16:creationId xmlns:a16="http://schemas.microsoft.com/office/drawing/2014/main" id="{AEB0A972-876D-E710-99A6-4AA906935ED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7DAB98-0E0F-DCEB-8D1B-0DDA6BF4E7E1}"/>
              </a:ext>
            </a:extLst>
          </p:cNvPr>
          <p:cNvSpPr>
            <a:spLocks noGrp="1"/>
          </p:cNvSpPr>
          <p:nvPr>
            <p:ph type="sldNum" sz="quarter" idx="12"/>
          </p:nvPr>
        </p:nvSpPr>
        <p:spPr/>
        <p:txBody>
          <a:bodyPr/>
          <a:lstStyle/>
          <a:p>
            <a:fld id="{0DF4CBA0-B5CD-4482-9A0A-9ED87E82630A}" type="slidenum">
              <a:rPr lang="nl-NL" smtClean="0"/>
              <a:t>‹nr.›</a:t>
            </a:fld>
            <a:endParaRPr lang="nl-NL"/>
          </a:p>
        </p:txBody>
      </p:sp>
    </p:spTree>
    <p:extLst>
      <p:ext uri="{BB962C8B-B14F-4D97-AF65-F5344CB8AC3E}">
        <p14:creationId xmlns:p14="http://schemas.microsoft.com/office/powerpoint/2010/main" val="12734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0278A-4770-0695-2596-9520FE63D02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9938FC4-616E-C396-C6E2-558738F28CC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4F4B28-3192-49EE-DCCA-77E36477001D}"/>
              </a:ext>
            </a:extLst>
          </p:cNvPr>
          <p:cNvSpPr>
            <a:spLocks noGrp="1"/>
          </p:cNvSpPr>
          <p:nvPr>
            <p:ph type="dt" sz="half" idx="10"/>
          </p:nvPr>
        </p:nvSpPr>
        <p:spPr/>
        <p:txBody>
          <a:bodyPr/>
          <a:lstStyle/>
          <a:p>
            <a:fld id="{F08E23D0-3029-444E-80EC-F572B92CC513}" type="datetimeFigureOut">
              <a:rPr lang="nl-NL" smtClean="0"/>
              <a:t>12-5-2023</a:t>
            </a:fld>
            <a:endParaRPr lang="nl-NL"/>
          </a:p>
        </p:txBody>
      </p:sp>
      <p:sp>
        <p:nvSpPr>
          <p:cNvPr id="5" name="Tijdelijke aanduiding voor voettekst 4">
            <a:extLst>
              <a:ext uri="{FF2B5EF4-FFF2-40B4-BE49-F238E27FC236}">
                <a16:creationId xmlns:a16="http://schemas.microsoft.com/office/drawing/2014/main" id="{773FB81D-484D-0BE5-C041-1AADACCD98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DF1464-EBF7-1A02-0F3E-F880D28FACAB}"/>
              </a:ext>
            </a:extLst>
          </p:cNvPr>
          <p:cNvSpPr>
            <a:spLocks noGrp="1"/>
          </p:cNvSpPr>
          <p:nvPr>
            <p:ph type="sldNum" sz="quarter" idx="12"/>
          </p:nvPr>
        </p:nvSpPr>
        <p:spPr/>
        <p:txBody>
          <a:bodyPr/>
          <a:lstStyle/>
          <a:p>
            <a:fld id="{0DF4CBA0-B5CD-4482-9A0A-9ED87E82630A}" type="slidenum">
              <a:rPr lang="nl-NL" smtClean="0"/>
              <a:t>‹nr.›</a:t>
            </a:fld>
            <a:endParaRPr lang="nl-NL"/>
          </a:p>
        </p:txBody>
      </p:sp>
    </p:spTree>
    <p:extLst>
      <p:ext uri="{BB962C8B-B14F-4D97-AF65-F5344CB8AC3E}">
        <p14:creationId xmlns:p14="http://schemas.microsoft.com/office/powerpoint/2010/main" val="340317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6173E3B-EA0F-6990-17DC-BF3D54AA993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08EB632-053A-829A-53F2-A7472EB360F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3689CD7-FCBA-9A9C-ABE7-78F30837DE80}"/>
              </a:ext>
            </a:extLst>
          </p:cNvPr>
          <p:cNvSpPr>
            <a:spLocks noGrp="1"/>
          </p:cNvSpPr>
          <p:nvPr>
            <p:ph type="dt" sz="half" idx="10"/>
          </p:nvPr>
        </p:nvSpPr>
        <p:spPr/>
        <p:txBody>
          <a:bodyPr/>
          <a:lstStyle/>
          <a:p>
            <a:fld id="{F08E23D0-3029-444E-80EC-F572B92CC513}" type="datetimeFigureOut">
              <a:rPr lang="nl-NL" smtClean="0"/>
              <a:t>12-5-2023</a:t>
            </a:fld>
            <a:endParaRPr lang="nl-NL"/>
          </a:p>
        </p:txBody>
      </p:sp>
      <p:sp>
        <p:nvSpPr>
          <p:cNvPr id="5" name="Tijdelijke aanduiding voor voettekst 4">
            <a:extLst>
              <a:ext uri="{FF2B5EF4-FFF2-40B4-BE49-F238E27FC236}">
                <a16:creationId xmlns:a16="http://schemas.microsoft.com/office/drawing/2014/main" id="{6B242595-96E3-FCD1-0217-8864C4C76B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05AEC4-8E7B-4CFD-D03C-E79548F0080E}"/>
              </a:ext>
            </a:extLst>
          </p:cNvPr>
          <p:cNvSpPr>
            <a:spLocks noGrp="1"/>
          </p:cNvSpPr>
          <p:nvPr>
            <p:ph type="sldNum" sz="quarter" idx="12"/>
          </p:nvPr>
        </p:nvSpPr>
        <p:spPr/>
        <p:txBody>
          <a:bodyPr/>
          <a:lstStyle/>
          <a:p>
            <a:fld id="{0DF4CBA0-B5CD-4482-9A0A-9ED87E82630A}" type="slidenum">
              <a:rPr lang="nl-NL" smtClean="0"/>
              <a:t>‹nr.›</a:t>
            </a:fld>
            <a:endParaRPr lang="nl-NL"/>
          </a:p>
        </p:txBody>
      </p:sp>
    </p:spTree>
    <p:extLst>
      <p:ext uri="{BB962C8B-B14F-4D97-AF65-F5344CB8AC3E}">
        <p14:creationId xmlns:p14="http://schemas.microsoft.com/office/powerpoint/2010/main" val="282920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54D32-3822-3EBF-C8AA-5B28B564222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1AFC614-DA52-9760-18E4-7A9EB493997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E68B77-048D-9CFC-A84B-7966E889BA66}"/>
              </a:ext>
            </a:extLst>
          </p:cNvPr>
          <p:cNvSpPr>
            <a:spLocks noGrp="1"/>
          </p:cNvSpPr>
          <p:nvPr>
            <p:ph type="dt" sz="half" idx="10"/>
          </p:nvPr>
        </p:nvSpPr>
        <p:spPr/>
        <p:txBody>
          <a:bodyPr/>
          <a:lstStyle/>
          <a:p>
            <a:fld id="{F08E23D0-3029-444E-80EC-F572B92CC513}" type="datetimeFigureOut">
              <a:rPr lang="nl-NL" smtClean="0"/>
              <a:t>12-5-2023</a:t>
            </a:fld>
            <a:endParaRPr lang="nl-NL"/>
          </a:p>
        </p:txBody>
      </p:sp>
      <p:sp>
        <p:nvSpPr>
          <p:cNvPr id="5" name="Tijdelijke aanduiding voor voettekst 4">
            <a:extLst>
              <a:ext uri="{FF2B5EF4-FFF2-40B4-BE49-F238E27FC236}">
                <a16:creationId xmlns:a16="http://schemas.microsoft.com/office/drawing/2014/main" id="{D2C75A63-144C-D839-E7F1-2DC5DB524AA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854C7F-A9F4-6078-6AFA-03D370C34190}"/>
              </a:ext>
            </a:extLst>
          </p:cNvPr>
          <p:cNvSpPr>
            <a:spLocks noGrp="1"/>
          </p:cNvSpPr>
          <p:nvPr>
            <p:ph type="sldNum" sz="quarter" idx="12"/>
          </p:nvPr>
        </p:nvSpPr>
        <p:spPr/>
        <p:txBody>
          <a:bodyPr/>
          <a:lstStyle/>
          <a:p>
            <a:fld id="{0DF4CBA0-B5CD-4482-9A0A-9ED87E82630A}" type="slidenum">
              <a:rPr lang="nl-NL" smtClean="0"/>
              <a:t>‹nr.›</a:t>
            </a:fld>
            <a:endParaRPr lang="nl-NL"/>
          </a:p>
        </p:txBody>
      </p:sp>
    </p:spTree>
    <p:extLst>
      <p:ext uri="{BB962C8B-B14F-4D97-AF65-F5344CB8AC3E}">
        <p14:creationId xmlns:p14="http://schemas.microsoft.com/office/powerpoint/2010/main" val="271783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B111A5-041C-E0C1-8F74-35BAEFCBD3A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8B1359C-0CCE-FA17-D954-5A149FFCA9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8F7429C-EAE5-0B60-3CB1-90F40632861B}"/>
              </a:ext>
            </a:extLst>
          </p:cNvPr>
          <p:cNvSpPr>
            <a:spLocks noGrp="1"/>
          </p:cNvSpPr>
          <p:nvPr>
            <p:ph type="dt" sz="half" idx="10"/>
          </p:nvPr>
        </p:nvSpPr>
        <p:spPr/>
        <p:txBody>
          <a:bodyPr/>
          <a:lstStyle/>
          <a:p>
            <a:fld id="{F08E23D0-3029-444E-80EC-F572B92CC513}" type="datetimeFigureOut">
              <a:rPr lang="nl-NL" smtClean="0"/>
              <a:t>12-5-2023</a:t>
            </a:fld>
            <a:endParaRPr lang="nl-NL"/>
          </a:p>
        </p:txBody>
      </p:sp>
      <p:sp>
        <p:nvSpPr>
          <p:cNvPr id="5" name="Tijdelijke aanduiding voor voettekst 4">
            <a:extLst>
              <a:ext uri="{FF2B5EF4-FFF2-40B4-BE49-F238E27FC236}">
                <a16:creationId xmlns:a16="http://schemas.microsoft.com/office/drawing/2014/main" id="{AB41BEDD-7C44-FBFD-4618-75083563C4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175CCDB-E611-78CA-8E3E-C18CB88264EC}"/>
              </a:ext>
            </a:extLst>
          </p:cNvPr>
          <p:cNvSpPr>
            <a:spLocks noGrp="1"/>
          </p:cNvSpPr>
          <p:nvPr>
            <p:ph type="sldNum" sz="quarter" idx="12"/>
          </p:nvPr>
        </p:nvSpPr>
        <p:spPr/>
        <p:txBody>
          <a:bodyPr/>
          <a:lstStyle/>
          <a:p>
            <a:fld id="{0DF4CBA0-B5CD-4482-9A0A-9ED87E82630A}" type="slidenum">
              <a:rPr lang="nl-NL" smtClean="0"/>
              <a:t>‹nr.›</a:t>
            </a:fld>
            <a:endParaRPr lang="nl-NL"/>
          </a:p>
        </p:txBody>
      </p:sp>
    </p:spTree>
    <p:extLst>
      <p:ext uri="{BB962C8B-B14F-4D97-AF65-F5344CB8AC3E}">
        <p14:creationId xmlns:p14="http://schemas.microsoft.com/office/powerpoint/2010/main" val="369799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734EF4-4584-98D6-08FC-3FA61A5C7FA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16A9693-AB7F-F421-9925-7D3FFAE3461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F420298-25C7-3786-E9F6-E2B8D7780E5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F4015B3-FF15-A1F2-5C98-F9F8C084A91E}"/>
              </a:ext>
            </a:extLst>
          </p:cNvPr>
          <p:cNvSpPr>
            <a:spLocks noGrp="1"/>
          </p:cNvSpPr>
          <p:nvPr>
            <p:ph type="dt" sz="half" idx="10"/>
          </p:nvPr>
        </p:nvSpPr>
        <p:spPr/>
        <p:txBody>
          <a:bodyPr/>
          <a:lstStyle/>
          <a:p>
            <a:fld id="{F08E23D0-3029-444E-80EC-F572B92CC513}" type="datetimeFigureOut">
              <a:rPr lang="nl-NL" smtClean="0"/>
              <a:t>12-5-2023</a:t>
            </a:fld>
            <a:endParaRPr lang="nl-NL"/>
          </a:p>
        </p:txBody>
      </p:sp>
      <p:sp>
        <p:nvSpPr>
          <p:cNvPr id="6" name="Tijdelijke aanduiding voor voettekst 5">
            <a:extLst>
              <a:ext uri="{FF2B5EF4-FFF2-40B4-BE49-F238E27FC236}">
                <a16:creationId xmlns:a16="http://schemas.microsoft.com/office/drawing/2014/main" id="{D884338E-31A5-0755-623B-F598C71C1DB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FFF14DE-1C8D-CF6A-7B7B-E734BBA01406}"/>
              </a:ext>
            </a:extLst>
          </p:cNvPr>
          <p:cNvSpPr>
            <a:spLocks noGrp="1"/>
          </p:cNvSpPr>
          <p:nvPr>
            <p:ph type="sldNum" sz="quarter" idx="12"/>
          </p:nvPr>
        </p:nvSpPr>
        <p:spPr/>
        <p:txBody>
          <a:bodyPr/>
          <a:lstStyle/>
          <a:p>
            <a:fld id="{0DF4CBA0-B5CD-4482-9A0A-9ED87E82630A}" type="slidenum">
              <a:rPr lang="nl-NL" smtClean="0"/>
              <a:t>‹nr.›</a:t>
            </a:fld>
            <a:endParaRPr lang="nl-NL"/>
          </a:p>
        </p:txBody>
      </p:sp>
    </p:spTree>
    <p:extLst>
      <p:ext uri="{BB962C8B-B14F-4D97-AF65-F5344CB8AC3E}">
        <p14:creationId xmlns:p14="http://schemas.microsoft.com/office/powerpoint/2010/main" val="371110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BDE386-1628-7089-8BFA-5E88E790D93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32C8517-DC41-D0BC-6249-F7F644CD13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C57E87D-B686-25FC-7DD3-ADCD3848ED0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8A08F2A-FCCE-F118-232D-C48407AE78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3F2FCB4-E342-AD9F-2994-334F43C9CDA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F03039A-7EAA-49F6-439D-C4D4E50EFAA1}"/>
              </a:ext>
            </a:extLst>
          </p:cNvPr>
          <p:cNvSpPr>
            <a:spLocks noGrp="1"/>
          </p:cNvSpPr>
          <p:nvPr>
            <p:ph type="dt" sz="half" idx="10"/>
          </p:nvPr>
        </p:nvSpPr>
        <p:spPr/>
        <p:txBody>
          <a:bodyPr/>
          <a:lstStyle/>
          <a:p>
            <a:fld id="{F08E23D0-3029-444E-80EC-F572B92CC513}" type="datetimeFigureOut">
              <a:rPr lang="nl-NL" smtClean="0"/>
              <a:t>12-5-2023</a:t>
            </a:fld>
            <a:endParaRPr lang="nl-NL"/>
          </a:p>
        </p:txBody>
      </p:sp>
      <p:sp>
        <p:nvSpPr>
          <p:cNvPr id="8" name="Tijdelijke aanduiding voor voettekst 7">
            <a:extLst>
              <a:ext uri="{FF2B5EF4-FFF2-40B4-BE49-F238E27FC236}">
                <a16:creationId xmlns:a16="http://schemas.microsoft.com/office/drawing/2014/main" id="{422E1206-0F9B-913F-5AF5-39B0981711D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22A5D05-B374-28D8-1AAC-DA0FA559DC6B}"/>
              </a:ext>
            </a:extLst>
          </p:cNvPr>
          <p:cNvSpPr>
            <a:spLocks noGrp="1"/>
          </p:cNvSpPr>
          <p:nvPr>
            <p:ph type="sldNum" sz="quarter" idx="12"/>
          </p:nvPr>
        </p:nvSpPr>
        <p:spPr/>
        <p:txBody>
          <a:bodyPr/>
          <a:lstStyle/>
          <a:p>
            <a:fld id="{0DF4CBA0-B5CD-4482-9A0A-9ED87E82630A}" type="slidenum">
              <a:rPr lang="nl-NL" smtClean="0"/>
              <a:t>‹nr.›</a:t>
            </a:fld>
            <a:endParaRPr lang="nl-NL"/>
          </a:p>
        </p:txBody>
      </p:sp>
    </p:spTree>
    <p:extLst>
      <p:ext uri="{BB962C8B-B14F-4D97-AF65-F5344CB8AC3E}">
        <p14:creationId xmlns:p14="http://schemas.microsoft.com/office/powerpoint/2010/main" val="2014796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4A2E6-B0C2-61D7-0DB9-2042B01CEAD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9CB24E2-D6F8-ABB8-BED9-5504656F2373}"/>
              </a:ext>
            </a:extLst>
          </p:cNvPr>
          <p:cNvSpPr>
            <a:spLocks noGrp="1"/>
          </p:cNvSpPr>
          <p:nvPr>
            <p:ph type="dt" sz="half" idx="10"/>
          </p:nvPr>
        </p:nvSpPr>
        <p:spPr/>
        <p:txBody>
          <a:bodyPr/>
          <a:lstStyle/>
          <a:p>
            <a:fld id="{F08E23D0-3029-444E-80EC-F572B92CC513}" type="datetimeFigureOut">
              <a:rPr lang="nl-NL" smtClean="0"/>
              <a:t>12-5-2023</a:t>
            </a:fld>
            <a:endParaRPr lang="nl-NL"/>
          </a:p>
        </p:txBody>
      </p:sp>
      <p:sp>
        <p:nvSpPr>
          <p:cNvPr id="4" name="Tijdelijke aanduiding voor voettekst 3">
            <a:extLst>
              <a:ext uri="{FF2B5EF4-FFF2-40B4-BE49-F238E27FC236}">
                <a16:creationId xmlns:a16="http://schemas.microsoft.com/office/drawing/2014/main" id="{56CBB4D6-DFA2-65E4-7D87-32D3D15B049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BDA2135-7650-A968-E28C-F96125ADDD5C}"/>
              </a:ext>
            </a:extLst>
          </p:cNvPr>
          <p:cNvSpPr>
            <a:spLocks noGrp="1"/>
          </p:cNvSpPr>
          <p:nvPr>
            <p:ph type="sldNum" sz="quarter" idx="12"/>
          </p:nvPr>
        </p:nvSpPr>
        <p:spPr/>
        <p:txBody>
          <a:bodyPr/>
          <a:lstStyle/>
          <a:p>
            <a:fld id="{0DF4CBA0-B5CD-4482-9A0A-9ED87E82630A}" type="slidenum">
              <a:rPr lang="nl-NL" smtClean="0"/>
              <a:t>‹nr.›</a:t>
            </a:fld>
            <a:endParaRPr lang="nl-NL"/>
          </a:p>
        </p:txBody>
      </p:sp>
    </p:spTree>
    <p:extLst>
      <p:ext uri="{BB962C8B-B14F-4D97-AF65-F5344CB8AC3E}">
        <p14:creationId xmlns:p14="http://schemas.microsoft.com/office/powerpoint/2010/main" val="386401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8413E25-DADD-9FA7-8DDE-DDDE93BA8B71}"/>
              </a:ext>
            </a:extLst>
          </p:cNvPr>
          <p:cNvSpPr>
            <a:spLocks noGrp="1"/>
          </p:cNvSpPr>
          <p:nvPr>
            <p:ph type="dt" sz="half" idx="10"/>
          </p:nvPr>
        </p:nvSpPr>
        <p:spPr/>
        <p:txBody>
          <a:bodyPr/>
          <a:lstStyle/>
          <a:p>
            <a:fld id="{F08E23D0-3029-444E-80EC-F572B92CC513}" type="datetimeFigureOut">
              <a:rPr lang="nl-NL" smtClean="0"/>
              <a:t>12-5-2023</a:t>
            </a:fld>
            <a:endParaRPr lang="nl-NL"/>
          </a:p>
        </p:txBody>
      </p:sp>
      <p:sp>
        <p:nvSpPr>
          <p:cNvPr id="3" name="Tijdelijke aanduiding voor voettekst 2">
            <a:extLst>
              <a:ext uri="{FF2B5EF4-FFF2-40B4-BE49-F238E27FC236}">
                <a16:creationId xmlns:a16="http://schemas.microsoft.com/office/drawing/2014/main" id="{D72CC28A-A1A8-C22A-A279-50769BF1DB8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33F33CB-7D4B-74E8-B45C-54F86F20327F}"/>
              </a:ext>
            </a:extLst>
          </p:cNvPr>
          <p:cNvSpPr>
            <a:spLocks noGrp="1"/>
          </p:cNvSpPr>
          <p:nvPr>
            <p:ph type="sldNum" sz="quarter" idx="12"/>
          </p:nvPr>
        </p:nvSpPr>
        <p:spPr/>
        <p:txBody>
          <a:bodyPr/>
          <a:lstStyle/>
          <a:p>
            <a:fld id="{0DF4CBA0-B5CD-4482-9A0A-9ED87E82630A}" type="slidenum">
              <a:rPr lang="nl-NL" smtClean="0"/>
              <a:t>‹nr.›</a:t>
            </a:fld>
            <a:endParaRPr lang="nl-NL"/>
          </a:p>
        </p:txBody>
      </p:sp>
    </p:spTree>
    <p:extLst>
      <p:ext uri="{BB962C8B-B14F-4D97-AF65-F5344CB8AC3E}">
        <p14:creationId xmlns:p14="http://schemas.microsoft.com/office/powerpoint/2010/main" val="79389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160BED-5CF4-49B1-71E8-2EC57C13555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C194304-835C-C08E-62FF-15488E99F9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49DFF93-4DB0-6776-B56F-9B72E88F17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FF9A7BC-A596-AA30-6340-B26BC05FE709}"/>
              </a:ext>
            </a:extLst>
          </p:cNvPr>
          <p:cNvSpPr>
            <a:spLocks noGrp="1"/>
          </p:cNvSpPr>
          <p:nvPr>
            <p:ph type="dt" sz="half" idx="10"/>
          </p:nvPr>
        </p:nvSpPr>
        <p:spPr/>
        <p:txBody>
          <a:bodyPr/>
          <a:lstStyle/>
          <a:p>
            <a:fld id="{F08E23D0-3029-444E-80EC-F572B92CC513}" type="datetimeFigureOut">
              <a:rPr lang="nl-NL" smtClean="0"/>
              <a:t>12-5-2023</a:t>
            </a:fld>
            <a:endParaRPr lang="nl-NL"/>
          </a:p>
        </p:txBody>
      </p:sp>
      <p:sp>
        <p:nvSpPr>
          <p:cNvPr id="6" name="Tijdelijke aanduiding voor voettekst 5">
            <a:extLst>
              <a:ext uri="{FF2B5EF4-FFF2-40B4-BE49-F238E27FC236}">
                <a16:creationId xmlns:a16="http://schemas.microsoft.com/office/drawing/2014/main" id="{9941F107-FC2B-D5C8-A5DC-30B58A66E58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57BFAE2-E758-2BF2-0A35-415032ECE713}"/>
              </a:ext>
            </a:extLst>
          </p:cNvPr>
          <p:cNvSpPr>
            <a:spLocks noGrp="1"/>
          </p:cNvSpPr>
          <p:nvPr>
            <p:ph type="sldNum" sz="quarter" idx="12"/>
          </p:nvPr>
        </p:nvSpPr>
        <p:spPr/>
        <p:txBody>
          <a:bodyPr/>
          <a:lstStyle/>
          <a:p>
            <a:fld id="{0DF4CBA0-B5CD-4482-9A0A-9ED87E82630A}" type="slidenum">
              <a:rPr lang="nl-NL" smtClean="0"/>
              <a:t>‹nr.›</a:t>
            </a:fld>
            <a:endParaRPr lang="nl-NL"/>
          </a:p>
        </p:txBody>
      </p:sp>
    </p:spTree>
    <p:extLst>
      <p:ext uri="{BB962C8B-B14F-4D97-AF65-F5344CB8AC3E}">
        <p14:creationId xmlns:p14="http://schemas.microsoft.com/office/powerpoint/2010/main" val="387244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0D7F0-7521-3076-5DD7-4B82B39DBA1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8863547-E250-F22C-77C2-9DE19B22F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DA4B1F1-BB71-F378-1097-5B7106EFD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EB81B2C-9161-10FF-6F5F-A6AFAC091272}"/>
              </a:ext>
            </a:extLst>
          </p:cNvPr>
          <p:cNvSpPr>
            <a:spLocks noGrp="1"/>
          </p:cNvSpPr>
          <p:nvPr>
            <p:ph type="dt" sz="half" idx="10"/>
          </p:nvPr>
        </p:nvSpPr>
        <p:spPr/>
        <p:txBody>
          <a:bodyPr/>
          <a:lstStyle/>
          <a:p>
            <a:fld id="{F08E23D0-3029-444E-80EC-F572B92CC513}" type="datetimeFigureOut">
              <a:rPr lang="nl-NL" smtClean="0"/>
              <a:t>12-5-2023</a:t>
            </a:fld>
            <a:endParaRPr lang="nl-NL"/>
          </a:p>
        </p:txBody>
      </p:sp>
      <p:sp>
        <p:nvSpPr>
          <p:cNvPr id="6" name="Tijdelijke aanduiding voor voettekst 5">
            <a:extLst>
              <a:ext uri="{FF2B5EF4-FFF2-40B4-BE49-F238E27FC236}">
                <a16:creationId xmlns:a16="http://schemas.microsoft.com/office/drawing/2014/main" id="{CF4C2A8A-3515-A7B6-B15C-2D98ED55AB3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A0DE35A-B3CF-4EA6-206C-AFF5BD4BDEE7}"/>
              </a:ext>
            </a:extLst>
          </p:cNvPr>
          <p:cNvSpPr>
            <a:spLocks noGrp="1"/>
          </p:cNvSpPr>
          <p:nvPr>
            <p:ph type="sldNum" sz="quarter" idx="12"/>
          </p:nvPr>
        </p:nvSpPr>
        <p:spPr/>
        <p:txBody>
          <a:bodyPr/>
          <a:lstStyle/>
          <a:p>
            <a:fld id="{0DF4CBA0-B5CD-4482-9A0A-9ED87E82630A}" type="slidenum">
              <a:rPr lang="nl-NL" smtClean="0"/>
              <a:t>‹nr.›</a:t>
            </a:fld>
            <a:endParaRPr lang="nl-NL"/>
          </a:p>
        </p:txBody>
      </p:sp>
    </p:spTree>
    <p:extLst>
      <p:ext uri="{BB962C8B-B14F-4D97-AF65-F5344CB8AC3E}">
        <p14:creationId xmlns:p14="http://schemas.microsoft.com/office/powerpoint/2010/main" val="86585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2A966FD-B622-9B6A-3CE6-0EB0E2C72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9831BA5-E26D-73EB-11AF-CDE46D102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420983-705B-B252-8A32-6ED7ECB37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E23D0-3029-444E-80EC-F572B92CC513}" type="datetimeFigureOut">
              <a:rPr lang="nl-NL" smtClean="0"/>
              <a:t>12-5-2023</a:t>
            </a:fld>
            <a:endParaRPr lang="nl-NL"/>
          </a:p>
        </p:txBody>
      </p:sp>
      <p:sp>
        <p:nvSpPr>
          <p:cNvPr id="5" name="Tijdelijke aanduiding voor voettekst 4">
            <a:extLst>
              <a:ext uri="{FF2B5EF4-FFF2-40B4-BE49-F238E27FC236}">
                <a16:creationId xmlns:a16="http://schemas.microsoft.com/office/drawing/2014/main" id="{0CA739AE-1248-DE30-4A9B-7884DF93DD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9778B2E-D8E7-61EC-DB8A-4EA50734F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4CBA0-B5CD-4482-9A0A-9ED87E82630A}" type="slidenum">
              <a:rPr lang="nl-NL" smtClean="0"/>
              <a:t>‹nr.›</a:t>
            </a:fld>
            <a:endParaRPr lang="nl-NL"/>
          </a:p>
        </p:txBody>
      </p:sp>
    </p:spTree>
    <p:extLst>
      <p:ext uri="{BB962C8B-B14F-4D97-AF65-F5344CB8AC3E}">
        <p14:creationId xmlns:p14="http://schemas.microsoft.com/office/powerpoint/2010/main" val="3948716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29DB7-ADF3-DB88-301D-9A735CF6D343}"/>
              </a:ext>
            </a:extLst>
          </p:cNvPr>
          <p:cNvSpPr>
            <a:spLocks noGrp="1"/>
          </p:cNvSpPr>
          <p:nvPr>
            <p:ph type="title"/>
          </p:nvPr>
        </p:nvSpPr>
        <p:spPr/>
        <p:txBody>
          <a:bodyPr/>
          <a:lstStyle/>
          <a:p>
            <a:pPr algn="ctr"/>
            <a:r>
              <a:rPr lang="nl-NL" dirty="0"/>
              <a:t>Flitscollege, 16 mei 2023</a:t>
            </a:r>
          </a:p>
        </p:txBody>
      </p:sp>
      <p:pic>
        <p:nvPicPr>
          <p:cNvPr id="5" name="Tijdelijke aanduiding voor inhoud 4">
            <a:extLst>
              <a:ext uri="{FF2B5EF4-FFF2-40B4-BE49-F238E27FC236}">
                <a16:creationId xmlns:a16="http://schemas.microsoft.com/office/drawing/2014/main" id="{971478BF-4F71-B09C-D532-D381869D9E0E}"/>
              </a:ext>
            </a:extLst>
          </p:cNvPr>
          <p:cNvPicPr>
            <a:picLocks noGrp="1" noChangeAspect="1"/>
          </p:cNvPicPr>
          <p:nvPr>
            <p:ph idx="1"/>
          </p:nvPr>
        </p:nvPicPr>
        <p:blipFill>
          <a:blip r:embed="rId2"/>
          <a:stretch>
            <a:fillRect/>
          </a:stretch>
        </p:blipFill>
        <p:spPr>
          <a:xfrm>
            <a:off x="1322614" y="2263888"/>
            <a:ext cx="4831616" cy="2598398"/>
          </a:xfrm>
          <a:prstGeom prst="rect">
            <a:avLst/>
          </a:prstGeom>
        </p:spPr>
      </p:pic>
      <p:pic>
        <p:nvPicPr>
          <p:cNvPr id="6" name="Afbeelding 5">
            <a:extLst>
              <a:ext uri="{FF2B5EF4-FFF2-40B4-BE49-F238E27FC236}">
                <a16:creationId xmlns:a16="http://schemas.microsoft.com/office/drawing/2014/main" id="{B9E63394-1802-A32A-5B50-CFF5D21CDFF4}"/>
              </a:ext>
            </a:extLst>
          </p:cNvPr>
          <p:cNvPicPr>
            <a:picLocks noChangeAspect="1"/>
          </p:cNvPicPr>
          <p:nvPr/>
        </p:nvPicPr>
        <p:blipFill>
          <a:blip r:embed="rId3"/>
          <a:stretch>
            <a:fillRect/>
          </a:stretch>
        </p:blipFill>
        <p:spPr>
          <a:xfrm>
            <a:off x="6277431" y="3671434"/>
            <a:ext cx="5064432" cy="2076223"/>
          </a:xfrm>
          <a:prstGeom prst="rect">
            <a:avLst/>
          </a:prstGeom>
        </p:spPr>
      </p:pic>
    </p:spTree>
    <p:extLst>
      <p:ext uri="{BB962C8B-B14F-4D97-AF65-F5344CB8AC3E}">
        <p14:creationId xmlns:p14="http://schemas.microsoft.com/office/powerpoint/2010/main" val="3477467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5A12F-30AB-AE82-6DEC-08D01D3FB88E}"/>
              </a:ext>
            </a:extLst>
          </p:cNvPr>
          <p:cNvSpPr>
            <a:spLocks noGrp="1"/>
          </p:cNvSpPr>
          <p:nvPr>
            <p:ph type="title"/>
          </p:nvPr>
        </p:nvSpPr>
        <p:spPr/>
        <p:txBody>
          <a:bodyPr/>
          <a:lstStyle/>
          <a:p>
            <a:pPr algn="ctr"/>
            <a:r>
              <a:rPr lang="nl-NL" dirty="0"/>
              <a:t>Maandelijks Spreekuur</a:t>
            </a:r>
          </a:p>
        </p:txBody>
      </p:sp>
      <p:pic>
        <p:nvPicPr>
          <p:cNvPr id="4" name="Tijdelijke aanduiding voor inhoud 3">
            <a:extLst>
              <a:ext uri="{FF2B5EF4-FFF2-40B4-BE49-F238E27FC236}">
                <a16:creationId xmlns:a16="http://schemas.microsoft.com/office/drawing/2014/main" id="{444D5EAA-EE1C-ABD4-63B6-24F975765F0A}"/>
              </a:ext>
            </a:extLst>
          </p:cNvPr>
          <p:cNvPicPr>
            <a:picLocks noGrp="1" noChangeAspect="1"/>
          </p:cNvPicPr>
          <p:nvPr>
            <p:ph idx="1"/>
          </p:nvPr>
        </p:nvPicPr>
        <p:blipFill>
          <a:blip r:embed="rId2"/>
          <a:stretch>
            <a:fillRect/>
          </a:stretch>
        </p:blipFill>
        <p:spPr>
          <a:xfrm>
            <a:off x="3628571" y="1359693"/>
            <a:ext cx="5109029" cy="5109029"/>
          </a:xfrm>
          <a:prstGeom prst="rect">
            <a:avLst/>
          </a:prstGeom>
        </p:spPr>
      </p:pic>
    </p:spTree>
    <p:extLst>
      <p:ext uri="{BB962C8B-B14F-4D97-AF65-F5344CB8AC3E}">
        <p14:creationId xmlns:p14="http://schemas.microsoft.com/office/powerpoint/2010/main" val="3473259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9768A-2162-05E0-78C6-1EDA965C219D}"/>
              </a:ext>
            </a:extLst>
          </p:cNvPr>
          <p:cNvSpPr>
            <a:spLocks noGrp="1"/>
          </p:cNvSpPr>
          <p:nvPr>
            <p:ph type="title"/>
          </p:nvPr>
        </p:nvSpPr>
        <p:spPr/>
        <p:txBody>
          <a:bodyPr/>
          <a:lstStyle/>
          <a:p>
            <a:endParaRPr lang="nl-NL" dirty="0"/>
          </a:p>
        </p:txBody>
      </p:sp>
      <p:pic>
        <p:nvPicPr>
          <p:cNvPr id="4" name="Tijdelijke aanduiding voor inhoud 3">
            <a:extLst>
              <a:ext uri="{FF2B5EF4-FFF2-40B4-BE49-F238E27FC236}">
                <a16:creationId xmlns:a16="http://schemas.microsoft.com/office/drawing/2014/main" id="{76F35AC3-3F6E-32C4-BA16-A1B85394BD81}"/>
              </a:ext>
            </a:extLst>
          </p:cNvPr>
          <p:cNvPicPr>
            <a:picLocks noGrp="1" noChangeAspect="1"/>
          </p:cNvPicPr>
          <p:nvPr>
            <p:ph idx="1"/>
          </p:nvPr>
        </p:nvPicPr>
        <p:blipFill>
          <a:blip r:embed="rId2"/>
          <a:stretch>
            <a:fillRect/>
          </a:stretch>
        </p:blipFill>
        <p:spPr>
          <a:xfrm>
            <a:off x="3006550" y="1825625"/>
            <a:ext cx="6178899" cy="4351338"/>
          </a:xfrm>
          <a:prstGeom prst="rect">
            <a:avLst/>
          </a:prstGeom>
        </p:spPr>
      </p:pic>
    </p:spTree>
    <p:extLst>
      <p:ext uri="{BB962C8B-B14F-4D97-AF65-F5344CB8AC3E}">
        <p14:creationId xmlns:p14="http://schemas.microsoft.com/office/powerpoint/2010/main" val="300308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CF97A-F1F6-8ABA-812D-AF59A287E755}"/>
              </a:ext>
            </a:extLst>
          </p:cNvPr>
          <p:cNvSpPr>
            <a:spLocks noGrp="1"/>
          </p:cNvSpPr>
          <p:nvPr>
            <p:ph type="title"/>
          </p:nvPr>
        </p:nvSpPr>
        <p:spPr/>
        <p:txBody>
          <a:bodyPr/>
          <a:lstStyle/>
          <a:p>
            <a:pPr algn="ctr"/>
            <a:r>
              <a:rPr lang="nl-NL" dirty="0"/>
              <a:t>LOB 1</a:t>
            </a:r>
            <a:r>
              <a:rPr lang="nl-NL" baseline="30000" dirty="0"/>
              <a:t>e</a:t>
            </a:r>
            <a:r>
              <a:rPr lang="nl-NL" dirty="0"/>
              <a:t> leerjaar</a:t>
            </a:r>
          </a:p>
        </p:txBody>
      </p:sp>
      <p:sp>
        <p:nvSpPr>
          <p:cNvPr id="3" name="Tijdelijke aanduiding voor inhoud 2">
            <a:extLst>
              <a:ext uri="{FF2B5EF4-FFF2-40B4-BE49-F238E27FC236}">
                <a16:creationId xmlns:a16="http://schemas.microsoft.com/office/drawing/2014/main" id="{C248E778-48E5-576F-E4AB-C08012B07D77}"/>
              </a:ext>
            </a:extLst>
          </p:cNvPr>
          <p:cNvSpPr>
            <a:spLocks noGrp="1"/>
          </p:cNvSpPr>
          <p:nvPr>
            <p:ph idx="1"/>
          </p:nvPr>
        </p:nvSpPr>
        <p:spPr/>
        <p:txBody>
          <a:bodyPr/>
          <a:lstStyle/>
          <a:p>
            <a:r>
              <a:rPr lang="nl-NL" dirty="0"/>
              <a:t>Dagje meelopen met ouder of ander familielid</a:t>
            </a:r>
          </a:p>
          <a:p>
            <a:r>
              <a:rPr lang="nl-NL" dirty="0"/>
              <a:t>Ouders uitnodigen voor beroepen in de klas</a:t>
            </a:r>
          </a:p>
          <a:p>
            <a:pPr marL="0" indent="0">
              <a:buNone/>
            </a:pPr>
            <a:endParaRPr lang="nl-NL" dirty="0"/>
          </a:p>
        </p:txBody>
      </p:sp>
    </p:spTree>
    <p:extLst>
      <p:ext uri="{BB962C8B-B14F-4D97-AF65-F5344CB8AC3E}">
        <p14:creationId xmlns:p14="http://schemas.microsoft.com/office/powerpoint/2010/main" val="193433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CF97A-F1F6-8ABA-812D-AF59A287E755}"/>
              </a:ext>
            </a:extLst>
          </p:cNvPr>
          <p:cNvSpPr>
            <a:spLocks noGrp="1"/>
          </p:cNvSpPr>
          <p:nvPr>
            <p:ph type="title"/>
          </p:nvPr>
        </p:nvSpPr>
        <p:spPr/>
        <p:txBody>
          <a:bodyPr/>
          <a:lstStyle/>
          <a:p>
            <a:pPr algn="ctr"/>
            <a:r>
              <a:rPr lang="nl-NL" dirty="0"/>
              <a:t>LOB 2</a:t>
            </a:r>
            <a:r>
              <a:rPr lang="nl-NL" baseline="30000" dirty="0"/>
              <a:t>e</a:t>
            </a:r>
            <a:r>
              <a:rPr lang="nl-NL" dirty="0"/>
              <a:t> leerjaar</a:t>
            </a:r>
          </a:p>
        </p:txBody>
      </p:sp>
      <p:pic>
        <p:nvPicPr>
          <p:cNvPr id="4" name="Afbeelding 3">
            <a:extLst>
              <a:ext uri="{FF2B5EF4-FFF2-40B4-BE49-F238E27FC236}">
                <a16:creationId xmlns:a16="http://schemas.microsoft.com/office/drawing/2014/main" id="{C49264C0-3484-5FB6-FA64-8AD35E8BF628}"/>
              </a:ext>
            </a:extLst>
          </p:cNvPr>
          <p:cNvPicPr>
            <a:picLocks noChangeAspect="1"/>
          </p:cNvPicPr>
          <p:nvPr/>
        </p:nvPicPr>
        <p:blipFill>
          <a:blip r:embed="rId2"/>
          <a:stretch>
            <a:fillRect/>
          </a:stretch>
        </p:blipFill>
        <p:spPr>
          <a:xfrm>
            <a:off x="838200" y="539115"/>
            <a:ext cx="2723865" cy="2570574"/>
          </a:xfrm>
          <a:prstGeom prst="rect">
            <a:avLst/>
          </a:prstGeom>
        </p:spPr>
      </p:pic>
      <p:pic>
        <p:nvPicPr>
          <p:cNvPr id="5" name="Afbeelding 4">
            <a:extLst>
              <a:ext uri="{FF2B5EF4-FFF2-40B4-BE49-F238E27FC236}">
                <a16:creationId xmlns:a16="http://schemas.microsoft.com/office/drawing/2014/main" id="{64FD90D9-3ED1-EEE7-B384-670AB4AA16DC}"/>
              </a:ext>
            </a:extLst>
          </p:cNvPr>
          <p:cNvPicPr>
            <a:picLocks noChangeAspect="1"/>
          </p:cNvPicPr>
          <p:nvPr/>
        </p:nvPicPr>
        <p:blipFill>
          <a:blip r:embed="rId3"/>
          <a:stretch>
            <a:fillRect/>
          </a:stretch>
        </p:blipFill>
        <p:spPr>
          <a:xfrm>
            <a:off x="4121624" y="1950124"/>
            <a:ext cx="3207863" cy="2402801"/>
          </a:xfrm>
          <a:prstGeom prst="rect">
            <a:avLst/>
          </a:prstGeom>
        </p:spPr>
      </p:pic>
      <p:pic>
        <p:nvPicPr>
          <p:cNvPr id="6" name="Afbeelding 5">
            <a:extLst>
              <a:ext uri="{FF2B5EF4-FFF2-40B4-BE49-F238E27FC236}">
                <a16:creationId xmlns:a16="http://schemas.microsoft.com/office/drawing/2014/main" id="{B7A229E6-0573-615F-0DFD-296D3FC92289}"/>
              </a:ext>
            </a:extLst>
          </p:cNvPr>
          <p:cNvPicPr>
            <a:picLocks noChangeAspect="1"/>
          </p:cNvPicPr>
          <p:nvPr/>
        </p:nvPicPr>
        <p:blipFill>
          <a:blip r:embed="rId4"/>
          <a:stretch>
            <a:fillRect/>
          </a:stretch>
        </p:blipFill>
        <p:spPr>
          <a:xfrm>
            <a:off x="8734568" y="3694988"/>
            <a:ext cx="2723865" cy="3486547"/>
          </a:xfrm>
          <a:prstGeom prst="rect">
            <a:avLst/>
          </a:prstGeom>
        </p:spPr>
      </p:pic>
      <p:pic>
        <p:nvPicPr>
          <p:cNvPr id="7" name="Afbeelding 6">
            <a:extLst>
              <a:ext uri="{FF2B5EF4-FFF2-40B4-BE49-F238E27FC236}">
                <a16:creationId xmlns:a16="http://schemas.microsoft.com/office/drawing/2014/main" id="{01B68DB8-97D6-E3C7-2E04-4AEFEC3B8092}"/>
              </a:ext>
            </a:extLst>
          </p:cNvPr>
          <p:cNvPicPr>
            <a:picLocks noChangeAspect="1"/>
          </p:cNvPicPr>
          <p:nvPr/>
        </p:nvPicPr>
        <p:blipFill>
          <a:blip r:embed="rId5"/>
          <a:stretch>
            <a:fillRect/>
          </a:stretch>
        </p:blipFill>
        <p:spPr>
          <a:xfrm>
            <a:off x="838200" y="3537239"/>
            <a:ext cx="2355376" cy="3158075"/>
          </a:xfrm>
          <a:prstGeom prst="rect">
            <a:avLst/>
          </a:prstGeom>
        </p:spPr>
      </p:pic>
      <p:pic>
        <p:nvPicPr>
          <p:cNvPr id="8" name="Afbeelding 7">
            <a:extLst>
              <a:ext uri="{FF2B5EF4-FFF2-40B4-BE49-F238E27FC236}">
                <a16:creationId xmlns:a16="http://schemas.microsoft.com/office/drawing/2014/main" id="{F292BA0D-A8AF-E4E3-BE11-6DE7585176F4}"/>
              </a:ext>
            </a:extLst>
          </p:cNvPr>
          <p:cNvPicPr>
            <a:picLocks noChangeAspect="1"/>
          </p:cNvPicPr>
          <p:nvPr/>
        </p:nvPicPr>
        <p:blipFill>
          <a:blip r:embed="rId6"/>
          <a:stretch>
            <a:fillRect/>
          </a:stretch>
        </p:blipFill>
        <p:spPr>
          <a:xfrm>
            <a:off x="3821374" y="5438262"/>
            <a:ext cx="4285396" cy="1164619"/>
          </a:xfrm>
          <a:prstGeom prst="rect">
            <a:avLst/>
          </a:prstGeom>
        </p:spPr>
      </p:pic>
      <p:pic>
        <p:nvPicPr>
          <p:cNvPr id="9" name="Afbeelding 8">
            <a:extLst>
              <a:ext uri="{FF2B5EF4-FFF2-40B4-BE49-F238E27FC236}">
                <a16:creationId xmlns:a16="http://schemas.microsoft.com/office/drawing/2014/main" id="{8E932F4D-0756-BDAF-2C55-5DE033548F22}"/>
              </a:ext>
            </a:extLst>
          </p:cNvPr>
          <p:cNvPicPr>
            <a:picLocks noChangeAspect="1"/>
          </p:cNvPicPr>
          <p:nvPr/>
        </p:nvPicPr>
        <p:blipFill>
          <a:blip r:embed="rId7"/>
          <a:stretch>
            <a:fillRect/>
          </a:stretch>
        </p:blipFill>
        <p:spPr>
          <a:xfrm>
            <a:off x="7989308" y="823110"/>
            <a:ext cx="3828516" cy="2570575"/>
          </a:xfrm>
          <a:prstGeom prst="rect">
            <a:avLst/>
          </a:prstGeom>
        </p:spPr>
      </p:pic>
    </p:spTree>
    <p:extLst>
      <p:ext uri="{BB962C8B-B14F-4D97-AF65-F5344CB8AC3E}">
        <p14:creationId xmlns:p14="http://schemas.microsoft.com/office/powerpoint/2010/main" val="255374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FA0AB3-99FC-3892-D1A3-3CA9C21F059F}"/>
              </a:ext>
            </a:extLst>
          </p:cNvPr>
          <p:cNvSpPr>
            <a:spLocks noGrp="1"/>
          </p:cNvSpPr>
          <p:nvPr>
            <p:ph type="title"/>
          </p:nvPr>
        </p:nvSpPr>
        <p:spPr/>
        <p:txBody>
          <a:bodyPr/>
          <a:lstStyle/>
          <a:p>
            <a:pPr algn="ctr"/>
            <a:r>
              <a:rPr lang="nl-NL" dirty="0"/>
              <a:t>3</a:t>
            </a:r>
            <a:r>
              <a:rPr lang="nl-NL" baseline="30000" dirty="0"/>
              <a:t>e</a:t>
            </a:r>
            <a:r>
              <a:rPr lang="nl-NL" dirty="0"/>
              <a:t> leerjaar</a:t>
            </a:r>
          </a:p>
        </p:txBody>
      </p:sp>
      <p:pic>
        <p:nvPicPr>
          <p:cNvPr id="4" name="Tijdelijke aanduiding voor inhoud 3">
            <a:extLst>
              <a:ext uri="{FF2B5EF4-FFF2-40B4-BE49-F238E27FC236}">
                <a16:creationId xmlns:a16="http://schemas.microsoft.com/office/drawing/2014/main" id="{FCDA9E8D-8766-8FEF-C7EB-6EB66A3C6A7D}"/>
              </a:ext>
            </a:extLst>
          </p:cNvPr>
          <p:cNvPicPr>
            <a:picLocks noGrp="1" noChangeAspect="1"/>
          </p:cNvPicPr>
          <p:nvPr>
            <p:ph idx="1"/>
          </p:nvPr>
        </p:nvPicPr>
        <p:blipFill>
          <a:blip r:embed="rId2"/>
          <a:stretch>
            <a:fillRect/>
          </a:stretch>
        </p:blipFill>
        <p:spPr>
          <a:xfrm>
            <a:off x="3741953" y="1825625"/>
            <a:ext cx="4708093" cy="4351338"/>
          </a:xfrm>
          <a:prstGeom prst="rect">
            <a:avLst/>
          </a:prstGeom>
        </p:spPr>
      </p:pic>
    </p:spTree>
    <p:extLst>
      <p:ext uri="{BB962C8B-B14F-4D97-AF65-F5344CB8AC3E}">
        <p14:creationId xmlns:p14="http://schemas.microsoft.com/office/powerpoint/2010/main" val="2334247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A2739D-5FB1-9EFE-EE47-FA3C0193E535}"/>
              </a:ext>
            </a:extLst>
          </p:cNvPr>
          <p:cNvSpPr>
            <a:spLocks noGrp="1"/>
          </p:cNvSpPr>
          <p:nvPr>
            <p:ph type="title"/>
          </p:nvPr>
        </p:nvSpPr>
        <p:spPr/>
        <p:txBody>
          <a:bodyPr/>
          <a:lstStyle/>
          <a:p>
            <a:pPr algn="ctr"/>
            <a:r>
              <a:rPr lang="nl-NL" dirty="0"/>
              <a:t>Klas 3: wat kun je verwachten</a:t>
            </a:r>
          </a:p>
        </p:txBody>
      </p:sp>
      <p:graphicFrame>
        <p:nvGraphicFramePr>
          <p:cNvPr id="4" name="Tijdelijke aanduiding voor inhoud 3">
            <a:extLst>
              <a:ext uri="{FF2B5EF4-FFF2-40B4-BE49-F238E27FC236}">
                <a16:creationId xmlns:a16="http://schemas.microsoft.com/office/drawing/2014/main" id="{316179E7-A6CB-9E7B-4645-1E3EEA4C80C6}"/>
              </a:ext>
            </a:extLst>
          </p:cNvPr>
          <p:cNvGraphicFramePr>
            <a:graphicFrameLocks noGrp="1"/>
          </p:cNvGraphicFramePr>
          <p:nvPr>
            <p:ph idx="1"/>
            <p:extLst>
              <p:ext uri="{D42A27DB-BD31-4B8C-83A1-F6EECF244321}">
                <p14:modId xmlns:p14="http://schemas.microsoft.com/office/powerpoint/2010/main" val="574972378"/>
              </p:ext>
            </p:extLst>
          </p:nvPr>
        </p:nvGraphicFramePr>
        <p:xfrm>
          <a:off x="838200" y="2054225"/>
          <a:ext cx="10515600" cy="3859512"/>
        </p:xfrm>
        <a:graphic>
          <a:graphicData uri="http://schemas.openxmlformats.org/drawingml/2006/table">
            <a:tbl>
              <a:tblPr firstRow="1" firstCol="1" bandRow="1">
                <a:tableStyleId>{5C22544A-7EE6-4342-B048-85BDC9FD1C3A}</a:tableStyleId>
              </a:tblPr>
              <a:tblGrid>
                <a:gridCol w="10515600">
                  <a:extLst>
                    <a:ext uri="{9D8B030D-6E8A-4147-A177-3AD203B41FA5}">
                      <a16:colId xmlns:a16="http://schemas.microsoft.com/office/drawing/2014/main" val="1662670708"/>
                    </a:ext>
                  </a:extLst>
                </a:gridCol>
              </a:tblGrid>
              <a:tr h="3859512">
                <a:tc>
                  <a:txBody>
                    <a:bodyPr/>
                    <a:lstStyle/>
                    <a:p>
                      <a:pPr>
                        <a:lnSpc>
                          <a:spcPct val="107000"/>
                        </a:lnSpc>
                        <a:spcAft>
                          <a:spcPts val="800"/>
                        </a:spcAft>
                      </a:pPr>
                      <a:r>
                        <a:rPr lang="nl-NL" sz="1000" dirty="0">
                          <a:effectLst/>
                        </a:rPr>
                        <a:t> </a:t>
                      </a:r>
                      <a:endParaRPr lang="nl-NL" sz="1100" dirty="0">
                        <a:effectLst/>
                      </a:endParaRPr>
                    </a:p>
                    <a:p>
                      <a:pPr>
                        <a:lnSpc>
                          <a:spcPct val="107000"/>
                        </a:lnSpc>
                        <a:spcAft>
                          <a:spcPts val="800"/>
                        </a:spcAft>
                      </a:pPr>
                      <a:r>
                        <a:rPr lang="nl-NL" sz="1600" dirty="0">
                          <a:effectLst/>
                        </a:rPr>
                        <a:t>Het vak Loopbaan Oriëntatie en Begeleiding is bedoeld om jou kennis te laten maken met verschillende studies, beroepen en de kwaliteiten die je daarvoor nodig hebt. Maar wat vooral belangrijk is, is dat je voordat je uiteindelijk kiest voor een bepaalde studie of beroep, je ook helder hebt wat jouw eigen kwaliteiten en interesses zijn. In de bovenbouw proberen we door middel van stages, voorlichtingen vanuit verschillende sectoren én bijbehorende opdrachten te ontdekken waar jouw persoonlijke interesses liggen. Uiteindelijk gaat het er om dat je inzicht krijgt in wat je leuk en interessant vindt en hoe je je hierin ontwikkelt.</a:t>
                      </a:r>
                    </a:p>
                    <a:p>
                      <a:pPr>
                        <a:lnSpc>
                          <a:spcPct val="107000"/>
                        </a:lnSpc>
                        <a:spcAft>
                          <a:spcPts val="800"/>
                        </a:spcAft>
                      </a:pPr>
                      <a:r>
                        <a:rPr lang="nl-NL" sz="1600" dirty="0">
                          <a:effectLst/>
                        </a:rPr>
                        <a:t> </a:t>
                      </a:r>
                    </a:p>
                    <a:p>
                      <a:pPr>
                        <a:lnSpc>
                          <a:spcPct val="107000"/>
                        </a:lnSpc>
                        <a:spcAft>
                          <a:spcPts val="800"/>
                        </a:spcAft>
                      </a:pPr>
                      <a:r>
                        <a:rPr lang="nl-NL" sz="1600" dirty="0">
                          <a:effectLst/>
                        </a:rPr>
                        <a:t>Voor klas 3 is het vak LOB ingedeeld in verschillende opdrachten/activiteiten. Deze worden in dit boekje volledig toegelicht.</a:t>
                      </a:r>
                    </a:p>
                    <a:p>
                      <a:pPr>
                        <a:lnSpc>
                          <a:spcPct val="107000"/>
                        </a:lnSpc>
                        <a:spcAft>
                          <a:spcPts val="800"/>
                        </a:spcAft>
                      </a:pPr>
                      <a:r>
                        <a:rPr lang="nl-NL" sz="1600" dirty="0">
                          <a:effectLst/>
                        </a:rPr>
                        <a:t> </a:t>
                      </a:r>
                    </a:p>
                    <a:p>
                      <a:pPr>
                        <a:lnSpc>
                          <a:spcPct val="107000"/>
                        </a:lnSpc>
                        <a:spcAft>
                          <a:spcPts val="800"/>
                        </a:spcAft>
                      </a:pPr>
                      <a:r>
                        <a:rPr lang="nl-NL" sz="1600" dirty="0">
                          <a:effectLst/>
                        </a:rPr>
                        <a:t>De opdrachten betreffen de lessen LOB tijdens de mentoruren, voorlichtingen in een aantal verschillende sectoren, stage én eindpresentatie van je Loopbaan Ontwikkeling in klas 3. </a:t>
                      </a:r>
                    </a:p>
                    <a:p>
                      <a:pPr>
                        <a:lnSpc>
                          <a:spcPct val="107000"/>
                        </a:lnSpc>
                        <a:spcAft>
                          <a:spcPts val="800"/>
                        </a:spcAft>
                      </a:pPr>
                      <a:r>
                        <a:rPr lang="nl-NL" sz="12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9970921"/>
                  </a:ext>
                </a:extLst>
              </a:tr>
            </a:tbl>
          </a:graphicData>
        </a:graphic>
      </p:graphicFrame>
    </p:spTree>
    <p:extLst>
      <p:ext uri="{BB962C8B-B14F-4D97-AF65-F5344CB8AC3E}">
        <p14:creationId xmlns:p14="http://schemas.microsoft.com/office/powerpoint/2010/main" val="40581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D3262F-B73C-00DE-67C1-64E444FCDA14}"/>
              </a:ext>
            </a:extLst>
          </p:cNvPr>
          <p:cNvSpPr>
            <a:spLocks noGrp="1"/>
          </p:cNvSpPr>
          <p:nvPr>
            <p:ph type="title"/>
          </p:nvPr>
        </p:nvSpPr>
        <p:spPr/>
        <p:txBody>
          <a:bodyPr/>
          <a:lstStyle/>
          <a:p>
            <a:pPr algn="ctr"/>
            <a:r>
              <a:rPr lang="nl-NL" dirty="0"/>
              <a:t>Stage &amp; LOB leerjaar 4</a:t>
            </a:r>
          </a:p>
        </p:txBody>
      </p:sp>
      <p:pic>
        <p:nvPicPr>
          <p:cNvPr id="4" name="Tijdelijke aanduiding voor inhoud 3">
            <a:extLst>
              <a:ext uri="{FF2B5EF4-FFF2-40B4-BE49-F238E27FC236}">
                <a16:creationId xmlns:a16="http://schemas.microsoft.com/office/drawing/2014/main" id="{240380C3-A717-DA86-71D7-E9B76FCFA884}"/>
              </a:ext>
            </a:extLst>
          </p:cNvPr>
          <p:cNvPicPr>
            <a:picLocks noGrp="1" noChangeAspect="1"/>
          </p:cNvPicPr>
          <p:nvPr>
            <p:ph idx="1"/>
          </p:nvPr>
        </p:nvPicPr>
        <p:blipFill>
          <a:blip r:embed="rId2"/>
          <a:stretch>
            <a:fillRect/>
          </a:stretch>
        </p:blipFill>
        <p:spPr>
          <a:xfrm>
            <a:off x="3967628" y="1825625"/>
            <a:ext cx="4256743" cy="4351338"/>
          </a:xfrm>
          <a:prstGeom prst="rect">
            <a:avLst/>
          </a:prstGeom>
        </p:spPr>
      </p:pic>
    </p:spTree>
    <p:extLst>
      <p:ext uri="{BB962C8B-B14F-4D97-AF65-F5344CB8AC3E}">
        <p14:creationId xmlns:p14="http://schemas.microsoft.com/office/powerpoint/2010/main" val="1924033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680F61-A691-4DB8-0841-F87896EC4B84}"/>
              </a:ext>
            </a:extLst>
          </p:cNvPr>
          <p:cNvSpPr>
            <a:spLocks noGrp="1"/>
          </p:cNvSpPr>
          <p:nvPr>
            <p:ph type="title"/>
          </p:nvPr>
        </p:nvSpPr>
        <p:spPr/>
        <p:txBody>
          <a:bodyPr/>
          <a:lstStyle/>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nl-NL" sz="3600" b="1" i="0" u="none" strike="noStrike" kern="0" cap="none" spc="0" normalizeH="0" baseline="0" noProof="0" dirty="0">
                <a:ln>
                  <a:noFill/>
                </a:ln>
                <a:solidFill>
                  <a:srgbClr val="2F5496"/>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Verdiepende stage binnen het door jou gekozen profiel</a:t>
            </a:r>
          </a:p>
        </p:txBody>
      </p:sp>
      <p:sp>
        <p:nvSpPr>
          <p:cNvPr id="3" name="Tijdelijke aanduiding voor inhoud 2">
            <a:extLst>
              <a:ext uri="{FF2B5EF4-FFF2-40B4-BE49-F238E27FC236}">
                <a16:creationId xmlns:a16="http://schemas.microsoft.com/office/drawing/2014/main" id="{13F7FDD0-85A1-C628-C734-214E7D51361E}"/>
              </a:ext>
            </a:extLst>
          </p:cNvPr>
          <p:cNvSpPr>
            <a:spLocks noGrp="1"/>
          </p:cNvSpPr>
          <p:nvPr>
            <p:ph idx="1"/>
          </p:nvPr>
        </p:nvSpPr>
        <p:spPr/>
        <p:txBody>
          <a:bodyPr>
            <a:normAutofit/>
          </a:bodyPr>
          <a:lstStyle/>
          <a:p>
            <a:pPr marL="0" indent="0">
              <a:lnSpc>
                <a:spcPct val="107000"/>
              </a:lnSpc>
              <a:spcAft>
                <a:spcPts val="800"/>
              </a:spcAft>
              <a:buNone/>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2800" b="1" dirty="0">
                <a:effectLst/>
                <a:latin typeface="Arial" panose="020B0604020202020204" pitchFamily="34" charset="0"/>
                <a:ea typeface="Calibri" panose="020F0502020204030204" pitchFamily="34" charset="0"/>
                <a:cs typeface="Times New Roman" panose="02020603050405020304" pitchFamily="18" charset="0"/>
              </a:rPr>
              <a:t>In klas 4 loop je een week stage binnen een bedrijf. Dit doe je om meer te weten te komen over een beroep en/of opleiding die jouw interesse heeft. Dit doe je door een keuze te maken binnen het profiel waarin jij examen doet</a:t>
            </a:r>
            <a:r>
              <a:rPr lang="nl-NL" sz="2800" dirty="0">
                <a:effectLst/>
                <a:latin typeface="Arial" panose="020B0604020202020204" pitchFamily="34" charset="0"/>
                <a:ea typeface="Calibri" panose="020F0502020204030204" pitchFamily="34" charset="0"/>
                <a:cs typeface="Times New Roman" panose="02020603050405020304" pitchFamily="18" charset="0"/>
              </a:rPr>
              <a: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2800" dirty="0">
                <a:effectLst/>
                <a:latin typeface="Arial" panose="020B0604020202020204" pitchFamily="34" charset="0"/>
                <a:ea typeface="Calibri" panose="020F0502020204030204" pitchFamily="34" charset="0"/>
                <a:cs typeface="Times New Roman" panose="02020603050405020304" pitchFamily="18" charset="0"/>
              </a:rPr>
              <a:t>Hieronder vind je een lijst met de opleidingsrichtingen binnen SCALDA. Kijk goed welke richting binnen jouw profiel past.</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679214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633C3A-68A9-D01D-3CA1-DFBD41950B53}"/>
              </a:ext>
            </a:extLst>
          </p:cNvPr>
          <p:cNvSpPr>
            <a:spLocks noGrp="1"/>
          </p:cNvSpPr>
          <p:nvPr>
            <p:ph type="title"/>
          </p:nvPr>
        </p:nvSpPr>
        <p:spPr/>
        <p:txBody>
          <a:bodyPr/>
          <a:lstStyle/>
          <a:p>
            <a:pPr algn="ctr"/>
            <a:r>
              <a:rPr lang="nl-NL" dirty="0"/>
              <a:t>Afronden LOB-traject 4</a:t>
            </a:r>
            <a:r>
              <a:rPr lang="nl-NL" baseline="30000" dirty="0"/>
              <a:t>e</a:t>
            </a:r>
            <a:r>
              <a:rPr lang="nl-NL" dirty="0"/>
              <a:t> leerjaar</a:t>
            </a:r>
          </a:p>
        </p:txBody>
      </p:sp>
      <p:pic>
        <p:nvPicPr>
          <p:cNvPr id="6" name="Tijdelijke aanduiding voor inhoud 5">
            <a:extLst>
              <a:ext uri="{FF2B5EF4-FFF2-40B4-BE49-F238E27FC236}">
                <a16:creationId xmlns:a16="http://schemas.microsoft.com/office/drawing/2014/main" id="{63A024CA-6BEF-2978-BCBF-801C3049C56A}"/>
              </a:ext>
            </a:extLst>
          </p:cNvPr>
          <p:cNvPicPr>
            <a:picLocks noGrp="1" noChangeAspect="1"/>
          </p:cNvPicPr>
          <p:nvPr>
            <p:ph idx="1"/>
          </p:nvPr>
        </p:nvPicPr>
        <p:blipFill>
          <a:blip r:embed="rId2"/>
          <a:stretch>
            <a:fillRect/>
          </a:stretch>
        </p:blipFill>
        <p:spPr>
          <a:xfrm>
            <a:off x="1596788" y="2422415"/>
            <a:ext cx="8925663" cy="3132224"/>
          </a:xfrm>
          <a:prstGeom prst="rect">
            <a:avLst/>
          </a:prstGeom>
        </p:spPr>
      </p:pic>
    </p:spTree>
    <p:extLst>
      <p:ext uri="{BB962C8B-B14F-4D97-AF65-F5344CB8AC3E}">
        <p14:creationId xmlns:p14="http://schemas.microsoft.com/office/powerpoint/2010/main" val="280044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963E9-3B98-0F92-8687-E2463FE5763E}"/>
              </a:ext>
            </a:extLst>
          </p:cNvPr>
          <p:cNvSpPr>
            <a:spLocks noGrp="1"/>
          </p:cNvSpPr>
          <p:nvPr>
            <p:ph type="title"/>
          </p:nvPr>
        </p:nvSpPr>
        <p:spPr/>
        <p:txBody>
          <a:bodyPr/>
          <a:lstStyle/>
          <a:p>
            <a:r>
              <a:rPr lang="nl-NL" dirty="0"/>
              <a:t>Ouderavond 2</a:t>
            </a:r>
            <a:r>
              <a:rPr lang="nl-NL" baseline="30000" dirty="0"/>
              <a:t>e</a:t>
            </a:r>
            <a:r>
              <a:rPr lang="nl-NL" dirty="0"/>
              <a:t> en 4</a:t>
            </a:r>
            <a:r>
              <a:rPr lang="nl-NL" baseline="30000" dirty="0"/>
              <a:t>e</a:t>
            </a:r>
            <a:r>
              <a:rPr lang="nl-NL" dirty="0"/>
              <a:t> jaar</a:t>
            </a:r>
          </a:p>
        </p:txBody>
      </p:sp>
      <p:pic>
        <p:nvPicPr>
          <p:cNvPr id="4" name="Afbeelding 3">
            <a:extLst>
              <a:ext uri="{FF2B5EF4-FFF2-40B4-BE49-F238E27FC236}">
                <a16:creationId xmlns:a16="http://schemas.microsoft.com/office/drawing/2014/main" id="{DDE75AD8-2062-755E-77E0-88D0BB74EC7E}"/>
              </a:ext>
            </a:extLst>
          </p:cNvPr>
          <p:cNvPicPr>
            <a:picLocks noChangeAspect="1"/>
          </p:cNvPicPr>
          <p:nvPr/>
        </p:nvPicPr>
        <p:blipFill>
          <a:blip r:embed="rId2"/>
          <a:stretch>
            <a:fillRect/>
          </a:stretch>
        </p:blipFill>
        <p:spPr>
          <a:xfrm>
            <a:off x="1037230" y="1690688"/>
            <a:ext cx="9485194" cy="4802187"/>
          </a:xfrm>
          <a:prstGeom prst="rect">
            <a:avLst/>
          </a:prstGeom>
        </p:spPr>
      </p:pic>
    </p:spTree>
    <p:extLst>
      <p:ext uri="{BB962C8B-B14F-4D97-AF65-F5344CB8AC3E}">
        <p14:creationId xmlns:p14="http://schemas.microsoft.com/office/powerpoint/2010/main" val="374937650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289</Words>
  <Application>Microsoft Office PowerPoint</Application>
  <PresentationFormat>Breedbeeld</PresentationFormat>
  <Paragraphs>22</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Flitscollege, 16 mei 2023</vt:lpstr>
      <vt:lpstr>LOB 1e leerjaar</vt:lpstr>
      <vt:lpstr>LOB 2e leerjaar</vt:lpstr>
      <vt:lpstr>3e leerjaar</vt:lpstr>
      <vt:lpstr>Klas 3: wat kun je verwachten</vt:lpstr>
      <vt:lpstr>Stage &amp; LOB leerjaar 4</vt:lpstr>
      <vt:lpstr>Verdiepende stage binnen het door jou gekozen profiel</vt:lpstr>
      <vt:lpstr>Afronden LOB-traject 4e leerjaar</vt:lpstr>
      <vt:lpstr>Ouderavond 2e en 4e jaar</vt:lpstr>
      <vt:lpstr>Maandelijks Spreekuur</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Marian Meijer - de Kunder</dc:creator>
  <cp:lastModifiedBy>Marian Meijer - de Kunder</cp:lastModifiedBy>
  <cp:revision>2</cp:revision>
  <dcterms:created xsi:type="dcterms:W3CDTF">2023-05-12T06:39:04Z</dcterms:created>
  <dcterms:modified xsi:type="dcterms:W3CDTF">2023-05-12T11:41:18Z</dcterms:modified>
</cp:coreProperties>
</file>