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7"/>
  </p:notesMasterIdLst>
  <p:sldIdLst>
    <p:sldId id="256" r:id="rId3"/>
    <p:sldId id="360" r:id="rId4"/>
    <p:sldId id="311" r:id="rId5"/>
    <p:sldId id="313" r:id="rId6"/>
    <p:sldId id="285" r:id="rId7"/>
    <p:sldId id="325" r:id="rId8"/>
    <p:sldId id="289" r:id="rId9"/>
    <p:sldId id="336" r:id="rId10"/>
    <p:sldId id="326" r:id="rId11"/>
    <p:sldId id="327" r:id="rId12"/>
    <p:sldId id="329" r:id="rId13"/>
    <p:sldId id="362" r:id="rId14"/>
    <p:sldId id="363" r:id="rId15"/>
    <p:sldId id="34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34E21B-F2D5-49FD-A3EE-AFF4AE1137FC}" v="309" dt="2023-05-16T07:09:18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lana Prenger" userId="5c566cb3-c400-4b50-8314-40cb2bd566db" providerId="ADAL" clId="{AC34E21B-F2D5-49FD-A3EE-AFF4AE1137FC}"/>
    <pc:docChg chg="undo custSel addSld delSld modSld sldOrd addSection delSection modSection">
      <pc:chgData name="Rilana Prenger" userId="5c566cb3-c400-4b50-8314-40cb2bd566db" providerId="ADAL" clId="{AC34E21B-F2D5-49FD-A3EE-AFF4AE1137FC}" dt="2023-05-16T07:10:19.040" v="1446" actId="6549"/>
      <pc:docMkLst>
        <pc:docMk/>
      </pc:docMkLst>
      <pc:sldChg chg="modSp mod">
        <pc:chgData name="Rilana Prenger" userId="5c566cb3-c400-4b50-8314-40cb2bd566db" providerId="ADAL" clId="{AC34E21B-F2D5-49FD-A3EE-AFF4AE1137FC}" dt="2023-05-15T18:08:35.694" v="784" actId="20577"/>
        <pc:sldMkLst>
          <pc:docMk/>
          <pc:sldMk cId="1017787173" sldId="256"/>
        </pc:sldMkLst>
        <pc:spChg chg="mod">
          <ac:chgData name="Rilana Prenger" userId="5c566cb3-c400-4b50-8314-40cb2bd566db" providerId="ADAL" clId="{AC34E21B-F2D5-49FD-A3EE-AFF4AE1137FC}" dt="2023-05-15T10:39:36.798" v="91" actId="6549"/>
          <ac:spMkLst>
            <pc:docMk/>
            <pc:sldMk cId="1017787173" sldId="256"/>
            <ac:spMk id="2" creationId="{09936E88-8F03-6468-E3DE-24F59EB85CE7}"/>
          </ac:spMkLst>
        </pc:spChg>
        <pc:spChg chg="mod">
          <ac:chgData name="Rilana Prenger" userId="5c566cb3-c400-4b50-8314-40cb2bd566db" providerId="ADAL" clId="{AC34E21B-F2D5-49FD-A3EE-AFF4AE1137FC}" dt="2023-05-15T18:08:35.694" v="784" actId="20577"/>
          <ac:spMkLst>
            <pc:docMk/>
            <pc:sldMk cId="1017787173" sldId="256"/>
            <ac:spMk id="8" creationId="{F93761E4-46B0-CBAC-3A64-AA768BDD73EF}"/>
          </ac:spMkLst>
        </pc:spChg>
      </pc:sldChg>
      <pc:sldChg chg="del">
        <pc:chgData name="Rilana Prenger" userId="5c566cb3-c400-4b50-8314-40cb2bd566db" providerId="ADAL" clId="{AC34E21B-F2D5-49FD-A3EE-AFF4AE1137FC}" dt="2023-05-15T09:39:31.457" v="41" actId="47"/>
        <pc:sldMkLst>
          <pc:docMk/>
          <pc:sldMk cId="969521636" sldId="259"/>
        </pc:sldMkLst>
      </pc:sldChg>
      <pc:sldChg chg="del">
        <pc:chgData name="Rilana Prenger" userId="5c566cb3-c400-4b50-8314-40cb2bd566db" providerId="ADAL" clId="{AC34E21B-F2D5-49FD-A3EE-AFF4AE1137FC}" dt="2023-05-16T06:34:39.290" v="809" actId="47"/>
        <pc:sldMkLst>
          <pc:docMk/>
          <pc:sldMk cId="2271911099" sldId="269"/>
        </pc:sldMkLst>
      </pc:sldChg>
      <pc:sldChg chg="del">
        <pc:chgData name="Rilana Prenger" userId="5c566cb3-c400-4b50-8314-40cb2bd566db" providerId="ADAL" clId="{AC34E21B-F2D5-49FD-A3EE-AFF4AE1137FC}" dt="2023-05-15T09:39:28.703" v="39" actId="47"/>
        <pc:sldMkLst>
          <pc:docMk/>
          <pc:sldMk cId="2747557299" sldId="275"/>
        </pc:sldMkLst>
      </pc:sldChg>
      <pc:sldChg chg="del">
        <pc:chgData name="Rilana Prenger" userId="5c566cb3-c400-4b50-8314-40cb2bd566db" providerId="ADAL" clId="{AC34E21B-F2D5-49FD-A3EE-AFF4AE1137FC}" dt="2023-05-16T06:34:44.416" v="812" actId="47"/>
        <pc:sldMkLst>
          <pc:docMk/>
          <pc:sldMk cId="263753465" sldId="276"/>
        </pc:sldMkLst>
      </pc:sldChg>
      <pc:sldChg chg="del">
        <pc:chgData name="Rilana Prenger" userId="5c566cb3-c400-4b50-8314-40cb2bd566db" providerId="ADAL" clId="{AC34E21B-F2D5-49FD-A3EE-AFF4AE1137FC}" dt="2023-05-16T06:34:43.167" v="811" actId="47"/>
        <pc:sldMkLst>
          <pc:docMk/>
          <pc:sldMk cId="386160383" sldId="280"/>
        </pc:sldMkLst>
      </pc:sldChg>
      <pc:sldChg chg="del">
        <pc:chgData name="Rilana Prenger" userId="5c566cb3-c400-4b50-8314-40cb2bd566db" providerId="ADAL" clId="{AC34E21B-F2D5-49FD-A3EE-AFF4AE1137FC}" dt="2023-05-16T06:34:41.110" v="810" actId="47"/>
        <pc:sldMkLst>
          <pc:docMk/>
          <pc:sldMk cId="1212241626" sldId="281"/>
        </pc:sldMkLst>
      </pc:sldChg>
      <pc:sldChg chg="modSp add del mod">
        <pc:chgData name="Rilana Prenger" userId="5c566cb3-c400-4b50-8314-40cb2bd566db" providerId="ADAL" clId="{AC34E21B-F2D5-49FD-A3EE-AFF4AE1137FC}" dt="2023-05-16T06:50:12.309" v="999" actId="20577"/>
        <pc:sldMkLst>
          <pc:docMk/>
          <pc:sldMk cId="2219461089" sldId="285"/>
        </pc:sldMkLst>
        <pc:spChg chg="mod">
          <ac:chgData name="Rilana Prenger" userId="5c566cb3-c400-4b50-8314-40cb2bd566db" providerId="ADAL" clId="{AC34E21B-F2D5-49FD-A3EE-AFF4AE1137FC}" dt="2023-05-16T06:50:12.309" v="999" actId="20577"/>
          <ac:spMkLst>
            <pc:docMk/>
            <pc:sldMk cId="2219461089" sldId="285"/>
            <ac:spMk id="17" creationId="{C6486BAB-1B79-A827-09EA-C6EDB130AFEA}"/>
          </ac:spMkLst>
        </pc:spChg>
      </pc:sldChg>
      <pc:sldChg chg="modSp add del mod">
        <pc:chgData name="Rilana Prenger" userId="5c566cb3-c400-4b50-8314-40cb2bd566db" providerId="ADAL" clId="{AC34E21B-F2D5-49FD-A3EE-AFF4AE1137FC}" dt="2023-05-16T06:51:45.489" v="1029" actId="1076"/>
        <pc:sldMkLst>
          <pc:docMk/>
          <pc:sldMk cId="590127124" sldId="289"/>
        </pc:sldMkLst>
        <pc:spChg chg="mod">
          <ac:chgData name="Rilana Prenger" userId="5c566cb3-c400-4b50-8314-40cb2bd566db" providerId="ADAL" clId="{AC34E21B-F2D5-49FD-A3EE-AFF4AE1137FC}" dt="2023-05-16T06:51:27.571" v="1027" actId="5793"/>
          <ac:spMkLst>
            <pc:docMk/>
            <pc:sldMk cId="590127124" sldId="289"/>
            <ac:spMk id="13" creationId="{8078DD51-DCDC-17FC-7D7F-E8C2DBD45B8D}"/>
          </ac:spMkLst>
        </pc:spChg>
        <pc:picChg chg="mod">
          <ac:chgData name="Rilana Prenger" userId="5c566cb3-c400-4b50-8314-40cb2bd566db" providerId="ADAL" clId="{AC34E21B-F2D5-49FD-A3EE-AFF4AE1137FC}" dt="2023-05-16T06:51:45.489" v="1029" actId="1076"/>
          <ac:picMkLst>
            <pc:docMk/>
            <pc:sldMk cId="590127124" sldId="289"/>
            <ac:picMk id="3" creationId="{A6C73A84-1045-08AF-66EB-591DF828D188}"/>
          </ac:picMkLst>
        </pc:picChg>
      </pc:sldChg>
      <pc:sldChg chg="del">
        <pc:chgData name="Rilana Prenger" userId="5c566cb3-c400-4b50-8314-40cb2bd566db" providerId="ADAL" clId="{AC34E21B-F2D5-49FD-A3EE-AFF4AE1137FC}" dt="2023-05-15T09:39:48.784" v="48" actId="47"/>
        <pc:sldMkLst>
          <pc:docMk/>
          <pc:sldMk cId="1470158757" sldId="295"/>
        </pc:sldMkLst>
      </pc:sldChg>
      <pc:sldChg chg="del">
        <pc:chgData name="Rilana Prenger" userId="5c566cb3-c400-4b50-8314-40cb2bd566db" providerId="ADAL" clId="{AC34E21B-F2D5-49FD-A3EE-AFF4AE1137FC}" dt="2023-05-15T09:39:30.052" v="40" actId="47"/>
        <pc:sldMkLst>
          <pc:docMk/>
          <pc:sldMk cId="888079173" sldId="296"/>
        </pc:sldMkLst>
      </pc:sldChg>
      <pc:sldChg chg="del">
        <pc:chgData name="Rilana Prenger" userId="5c566cb3-c400-4b50-8314-40cb2bd566db" providerId="ADAL" clId="{AC34E21B-F2D5-49FD-A3EE-AFF4AE1137FC}" dt="2023-05-16T06:34:45.488" v="813" actId="47"/>
        <pc:sldMkLst>
          <pc:docMk/>
          <pc:sldMk cId="1021091563" sldId="300"/>
        </pc:sldMkLst>
      </pc:sldChg>
      <pc:sldChg chg="del">
        <pc:chgData name="Rilana Prenger" userId="5c566cb3-c400-4b50-8314-40cb2bd566db" providerId="ADAL" clId="{AC34E21B-F2D5-49FD-A3EE-AFF4AE1137FC}" dt="2023-05-16T06:34:37.556" v="808" actId="47"/>
        <pc:sldMkLst>
          <pc:docMk/>
          <pc:sldMk cId="1021239889" sldId="301"/>
        </pc:sldMkLst>
      </pc:sldChg>
      <pc:sldChg chg="del">
        <pc:chgData name="Rilana Prenger" userId="5c566cb3-c400-4b50-8314-40cb2bd566db" providerId="ADAL" clId="{AC34E21B-F2D5-49FD-A3EE-AFF4AE1137FC}" dt="2023-05-15T09:39:27.005" v="38" actId="47"/>
        <pc:sldMkLst>
          <pc:docMk/>
          <pc:sldMk cId="3968025617" sldId="302"/>
        </pc:sldMkLst>
      </pc:sldChg>
      <pc:sldChg chg="del">
        <pc:chgData name="Rilana Prenger" userId="5c566cb3-c400-4b50-8314-40cb2bd566db" providerId="ADAL" clId="{AC34E21B-F2D5-49FD-A3EE-AFF4AE1137FC}" dt="2023-05-15T09:39:33.113" v="42" actId="47"/>
        <pc:sldMkLst>
          <pc:docMk/>
          <pc:sldMk cId="1212523299" sldId="303"/>
        </pc:sldMkLst>
      </pc:sldChg>
      <pc:sldChg chg="del">
        <pc:chgData name="Rilana Prenger" userId="5c566cb3-c400-4b50-8314-40cb2bd566db" providerId="ADAL" clId="{AC34E21B-F2D5-49FD-A3EE-AFF4AE1137FC}" dt="2023-05-16T06:34:48.900" v="814" actId="47"/>
        <pc:sldMkLst>
          <pc:docMk/>
          <pc:sldMk cId="385850194" sldId="305"/>
        </pc:sldMkLst>
      </pc:sldChg>
      <pc:sldChg chg="del">
        <pc:chgData name="Rilana Prenger" userId="5c566cb3-c400-4b50-8314-40cb2bd566db" providerId="ADAL" clId="{AC34E21B-F2D5-49FD-A3EE-AFF4AE1137FC}" dt="2023-05-16T06:34:21.556" v="804" actId="47"/>
        <pc:sldMkLst>
          <pc:docMk/>
          <pc:sldMk cId="2167415178" sldId="306"/>
        </pc:sldMkLst>
      </pc:sldChg>
      <pc:sldChg chg="del">
        <pc:chgData name="Rilana Prenger" userId="5c566cb3-c400-4b50-8314-40cb2bd566db" providerId="ADAL" clId="{AC34E21B-F2D5-49FD-A3EE-AFF4AE1137FC}" dt="2023-05-16T06:34:26.713" v="806" actId="47"/>
        <pc:sldMkLst>
          <pc:docMk/>
          <pc:sldMk cId="1578093639" sldId="307"/>
        </pc:sldMkLst>
      </pc:sldChg>
      <pc:sldChg chg="del">
        <pc:chgData name="Rilana Prenger" userId="5c566cb3-c400-4b50-8314-40cb2bd566db" providerId="ADAL" clId="{AC34E21B-F2D5-49FD-A3EE-AFF4AE1137FC}" dt="2023-05-16T06:34:36.322" v="807" actId="47"/>
        <pc:sldMkLst>
          <pc:docMk/>
          <pc:sldMk cId="1590891311" sldId="308"/>
        </pc:sldMkLst>
      </pc:sldChg>
      <pc:sldChg chg="addSp modSp mod ord modAnim modNotesTx">
        <pc:chgData name="Rilana Prenger" userId="5c566cb3-c400-4b50-8314-40cb2bd566db" providerId="ADAL" clId="{AC34E21B-F2D5-49FD-A3EE-AFF4AE1137FC}" dt="2023-05-16T07:09:43.550" v="1445" actId="6549"/>
        <pc:sldMkLst>
          <pc:docMk/>
          <pc:sldMk cId="499813629" sldId="311"/>
        </pc:sldMkLst>
        <pc:spChg chg="mod">
          <ac:chgData name="Rilana Prenger" userId="5c566cb3-c400-4b50-8314-40cb2bd566db" providerId="ADAL" clId="{AC34E21B-F2D5-49FD-A3EE-AFF4AE1137FC}" dt="2023-05-16T06:42:12.322" v="882" actId="20577"/>
          <ac:spMkLst>
            <pc:docMk/>
            <pc:sldMk cId="499813629" sldId="311"/>
            <ac:spMk id="2" creationId="{2DEA0E09-B0A0-246D-22FA-64B0BE4782E5}"/>
          </ac:spMkLst>
        </pc:spChg>
        <pc:spChg chg="add mod">
          <ac:chgData name="Rilana Prenger" userId="5c566cb3-c400-4b50-8314-40cb2bd566db" providerId="ADAL" clId="{AC34E21B-F2D5-49FD-A3EE-AFF4AE1137FC}" dt="2023-05-15T10:46:54.369" v="257" actId="693"/>
          <ac:spMkLst>
            <pc:docMk/>
            <pc:sldMk cId="499813629" sldId="311"/>
            <ac:spMk id="3" creationId="{A2C3EC88-3BA2-BCE1-51BB-B09319606F87}"/>
          </ac:spMkLst>
        </pc:spChg>
        <pc:spChg chg="add mod">
          <ac:chgData name="Rilana Prenger" userId="5c566cb3-c400-4b50-8314-40cb2bd566db" providerId="ADAL" clId="{AC34E21B-F2D5-49FD-A3EE-AFF4AE1137FC}" dt="2023-05-16T06:41:53.254" v="852" actId="1076"/>
          <ac:spMkLst>
            <pc:docMk/>
            <pc:sldMk cId="499813629" sldId="311"/>
            <ac:spMk id="5" creationId="{DAB655ED-7A2E-5CFF-DBDD-18B4013DF794}"/>
          </ac:spMkLst>
        </pc:spChg>
        <pc:picChg chg="mod">
          <ac:chgData name="Rilana Prenger" userId="5c566cb3-c400-4b50-8314-40cb2bd566db" providerId="ADAL" clId="{AC34E21B-F2D5-49FD-A3EE-AFF4AE1137FC}" dt="2023-05-15T10:46:22.283" v="254" actId="1076"/>
          <ac:picMkLst>
            <pc:docMk/>
            <pc:sldMk cId="499813629" sldId="311"/>
            <ac:picMk id="4" creationId="{CB3F7E0E-99AA-5979-BE15-91BD1B4C364D}"/>
          </ac:picMkLst>
        </pc:picChg>
        <pc:picChg chg="add mod">
          <ac:chgData name="Rilana Prenger" userId="5c566cb3-c400-4b50-8314-40cb2bd566db" providerId="ADAL" clId="{AC34E21B-F2D5-49FD-A3EE-AFF4AE1137FC}" dt="2023-05-16T06:45:01.282" v="907" actId="1076"/>
          <ac:picMkLst>
            <pc:docMk/>
            <pc:sldMk cId="499813629" sldId="311"/>
            <ac:picMk id="1026" creationId="{33D55FD4-EAF5-E400-A821-11AC8B48D9B4}"/>
          </ac:picMkLst>
        </pc:picChg>
      </pc:sldChg>
      <pc:sldChg chg="del">
        <pc:chgData name="Rilana Prenger" userId="5c566cb3-c400-4b50-8314-40cb2bd566db" providerId="ADAL" clId="{AC34E21B-F2D5-49FD-A3EE-AFF4AE1137FC}" dt="2023-05-15T10:41:34.842" v="94" actId="47"/>
        <pc:sldMkLst>
          <pc:docMk/>
          <pc:sldMk cId="1569602708" sldId="312"/>
        </pc:sldMkLst>
      </pc:sldChg>
      <pc:sldChg chg="modSp add mod">
        <pc:chgData name="Rilana Prenger" userId="5c566cb3-c400-4b50-8314-40cb2bd566db" providerId="ADAL" clId="{AC34E21B-F2D5-49FD-A3EE-AFF4AE1137FC}" dt="2023-05-16T06:47:09.951" v="923" actId="1076"/>
        <pc:sldMkLst>
          <pc:docMk/>
          <pc:sldMk cId="1019624258" sldId="313"/>
        </pc:sldMkLst>
        <pc:spChg chg="mod">
          <ac:chgData name="Rilana Prenger" userId="5c566cb3-c400-4b50-8314-40cb2bd566db" providerId="ADAL" clId="{AC34E21B-F2D5-49FD-A3EE-AFF4AE1137FC}" dt="2023-05-16T06:42:38.122" v="891" actId="20577"/>
          <ac:spMkLst>
            <pc:docMk/>
            <pc:sldMk cId="1019624258" sldId="313"/>
            <ac:spMk id="49" creationId="{B5261E18-76F2-BE6E-D7DC-2E0001A361AD}"/>
          </ac:spMkLst>
        </pc:spChg>
        <pc:picChg chg="mod">
          <ac:chgData name="Rilana Prenger" userId="5c566cb3-c400-4b50-8314-40cb2bd566db" providerId="ADAL" clId="{AC34E21B-F2D5-49FD-A3EE-AFF4AE1137FC}" dt="2023-05-16T06:47:09.951" v="923" actId="1076"/>
          <ac:picMkLst>
            <pc:docMk/>
            <pc:sldMk cId="1019624258" sldId="313"/>
            <ac:picMk id="3" creationId="{79E382EA-96CB-C258-47F7-EB18CC1F3BE6}"/>
          </ac:picMkLst>
        </pc:picChg>
      </pc:sldChg>
      <pc:sldChg chg="del">
        <pc:chgData name="Rilana Prenger" userId="5c566cb3-c400-4b50-8314-40cb2bd566db" providerId="ADAL" clId="{AC34E21B-F2D5-49FD-A3EE-AFF4AE1137FC}" dt="2023-05-15T09:39:40.600" v="45" actId="47"/>
        <pc:sldMkLst>
          <pc:docMk/>
          <pc:sldMk cId="4025353219" sldId="323"/>
        </pc:sldMkLst>
      </pc:sldChg>
      <pc:sldChg chg="del">
        <pc:chgData name="Rilana Prenger" userId="5c566cb3-c400-4b50-8314-40cb2bd566db" providerId="ADAL" clId="{AC34E21B-F2D5-49FD-A3EE-AFF4AE1137FC}" dt="2023-05-16T06:34:25.244" v="805" actId="47"/>
        <pc:sldMkLst>
          <pc:docMk/>
          <pc:sldMk cId="1049635733" sldId="324"/>
        </pc:sldMkLst>
      </pc:sldChg>
      <pc:sldChg chg="modSp add del mod modNotesTx">
        <pc:chgData name="Rilana Prenger" userId="5c566cb3-c400-4b50-8314-40cb2bd566db" providerId="ADAL" clId="{AC34E21B-F2D5-49FD-A3EE-AFF4AE1137FC}" dt="2023-05-16T06:50:49.078" v="1014" actId="20577"/>
        <pc:sldMkLst>
          <pc:docMk/>
          <pc:sldMk cId="2982296159" sldId="325"/>
        </pc:sldMkLst>
        <pc:spChg chg="mod">
          <ac:chgData name="Rilana Prenger" userId="5c566cb3-c400-4b50-8314-40cb2bd566db" providerId="ADAL" clId="{AC34E21B-F2D5-49FD-A3EE-AFF4AE1137FC}" dt="2023-05-15T10:51:10.091" v="682" actId="120"/>
          <ac:spMkLst>
            <pc:docMk/>
            <pc:sldMk cId="2982296159" sldId="325"/>
            <ac:spMk id="3" creationId="{4D1B1392-5FAC-C20D-4D50-A667C6CA6031}"/>
          </ac:spMkLst>
        </pc:spChg>
      </pc:sldChg>
      <pc:sldChg chg="modSp add del mod">
        <pc:chgData name="Rilana Prenger" userId="5c566cb3-c400-4b50-8314-40cb2bd566db" providerId="ADAL" clId="{AC34E21B-F2D5-49FD-A3EE-AFF4AE1137FC}" dt="2023-05-15T10:52:35.233" v="696" actId="1076"/>
        <pc:sldMkLst>
          <pc:docMk/>
          <pc:sldMk cId="477648844" sldId="326"/>
        </pc:sldMkLst>
        <pc:picChg chg="mod">
          <ac:chgData name="Rilana Prenger" userId="5c566cb3-c400-4b50-8314-40cb2bd566db" providerId="ADAL" clId="{AC34E21B-F2D5-49FD-A3EE-AFF4AE1137FC}" dt="2023-05-15T10:52:35.233" v="696" actId="1076"/>
          <ac:picMkLst>
            <pc:docMk/>
            <pc:sldMk cId="477648844" sldId="326"/>
            <ac:picMk id="8" creationId="{272F526A-ABD8-21EF-009B-70F3999C850D}"/>
          </ac:picMkLst>
        </pc:picChg>
        <pc:picChg chg="mod">
          <ac:chgData name="Rilana Prenger" userId="5c566cb3-c400-4b50-8314-40cb2bd566db" providerId="ADAL" clId="{AC34E21B-F2D5-49FD-A3EE-AFF4AE1137FC}" dt="2023-05-15T10:52:25.668" v="693" actId="1076"/>
          <ac:picMkLst>
            <pc:docMk/>
            <pc:sldMk cId="477648844" sldId="326"/>
            <ac:picMk id="9" creationId="{D2CDF0C4-0A13-C534-7F1A-724655A18F32}"/>
          </ac:picMkLst>
        </pc:picChg>
        <pc:picChg chg="mod">
          <ac:chgData name="Rilana Prenger" userId="5c566cb3-c400-4b50-8314-40cb2bd566db" providerId="ADAL" clId="{AC34E21B-F2D5-49FD-A3EE-AFF4AE1137FC}" dt="2023-05-15T10:52:32.273" v="695" actId="1076"/>
          <ac:picMkLst>
            <pc:docMk/>
            <pc:sldMk cId="477648844" sldId="326"/>
            <ac:picMk id="10" creationId="{D03D71B7-2697-C424-70DD-85F3A3E0842A}"/>
          </ac:picMkLst>
        </pc:picChg>
        <pc:picChg chg="mod">
          <ac:chgData name="Rilana Prenger" userId="5c566cb3-c400-4b50-8314-40cb2bd566db" providerId="ADAL" clId="{AC34E21B-F2D5-49FD-A3EE-AFF4AE1137FC}" dt="2023-05-15T10:52:18.452" v="692" actId="1076"/>
          <ac:picMkLst>
            <pc:docMk/>
            <pc:sldMk cId="477648844" sldId="326"/>
            <ac:picMk id="11" creationId="{66E1AF58-48E1-3105-BD7A-1AAE7EB5BA91}"/>
          </ac:picMkLst>
        </pc:picChg>
        <pc:picChg chg="mod">
          <ac:chgData name="Rilana Prenger" userId="5c566cb3-c400-4b50-8314-40cb2bd566db" providerId="ADAL" clId="{AC34E21B-F2D5-49FD-A3EE-AFF4AE1137FC}" dt="2023-05-15T10:52:27.974" v="694" actId="1076"/>
          <ac:picMkLst>
            <pc:docMk/>
            <pc:sldMk cId="477648844" sldId="326"/>
            <ac:picMk id="12" creationId="{0FC14BF3-EE25-A740-8CA5-98E84E8A88CC}"/>
          </ac:picMkLst>
        </pc:picChg>
        <pc:picChg chg="mod">
          <ac:chgData name="Rilana Prenger" userId="5c566cb3-c400-4b50-8314-40cb2bd566db" providerId="ADAL" clId="{AC34E21B-F2D5-49FD-A3EE-AFF4AE1137FC}" dt="2023-05-15T10:52:11.703" v="690" actId="1076"/>
          <ac:picMkLst>
            <pc:docMk/>
            <pc:sldMk cId="477648844" sldId="326"/>
            <ac:picMk id="13" creationId="{58ABA6BA-590F-9BF5-7425-235F04F044C6}"/>
          </ac:picMkLst>
        </pc:picChg>
      </pc:sldChg>
      <pc:sldChg chg="modSp add del mod">
        <pc:chgData name="Rilana Prenger" userId="5c566cb3-c400-4b50-8314-40cb2bd566db" providerId="ADAL" clId="{AC34E21B-F2D5-49FD-A3EE-AFF4AE1137FC}" dt="2023-05-16T06:52:32.084" v="1046" actId="20577"/>
        <pc:sldMkLst>
          <pc:docMk/>
          <pc:sldMk cId="1464071767" sldId="327"/>
        </pc:sldMkLst>
        <pc:spChg chg="mod">
          <ac:chgData name="Rilana Prenger" userId="5c566cb3-c400-4b50-8314-40cb2bd566db" providerId="ADAL" clId="{AC34E21B-F2D5-49FD-A3EE-AFF4AE1137FC}" dt="2023-05-16T06:52:32.084" v="1046" actId="20577"/>
          <ac:spMkLst>
            <pc:docMk/>
            <pc:sldMk cId="1464071767" sldId="327"/>
            <ac:spMk id="2" creationId="{93C98AD9-8378-E592-9DC1-9D600FF1E232}"/>
          </ac:spMkLst>
        </pc:spChg>
        <pc:spChg chg="mod">
          <ac:chgData name="Rilana Prenger" userId="5c566cb3-c400-4b50-8314-40cb2bd566db" providerId="ADAL" clId="{AC34E21B-F2D5-49FD-A3EE-AFF4AE1137FC}" dt="2023-05-15T10:52:55.705" v="726" actId="313"/>
          <ac:spMkLst>
            <pc:docMk/>
            <pc:sldMk cId="1464071767" sldId="327"/>
            <ac:spMk id="3" creationId="{4D1B1392-5FAC-C20D-4D50-A667C6CA6031}"/>
          </ac:spMkLst>
        </pc:spChg>
      </pc:sldChg>
      <pc:sldChg chg="modSp add del mod">
        <pc:chgData name="Rilana Prenger" userId="5c566cb3-c400-4b50-8314-40cb2bd566db" providerId="ADAL" clId="{AC34E21B-F2D5-49FD-A3EE-AFF4AE1137FC}" dt="2023-05-15T10:53:14.744" v="757" actId="313"/>
        <pc:sldMkLst>
          <pc:docMk/>
          <pc:sldMk cId="2920725092" sldId="329"/>
        </pc:sldMkLst>
        <pc:spChg chg="mod">
          <ac:chgData name="Rilana Prenger" userId="5c566cb3-c400-4b50-8314-40cb2bd566db" providerId="ADAL" clId="{AC34E21B-F2D5-49FD-A3EE-AFF4AE1137FC}" dt="2023-05-15T10:53:14.744" v="757" actId="313"/>
          <ac:spMkLst>
            <pc:docMk/>
            <pc:sldMk cId="2920725092" sldId="329"/>
            <ac:spMk id="3" creationId="{4D1B1392-5FAC-C20D-4D50-A667C6CA6031}"/>
          </ac:spMkLst>
        </pc:spChg>
      </pc:sldChg>
      <pc:sldChg chg="del">
        <pc:chgData name="Rilana Prenger" userId="5c566cb3-c400-4b50-8314-40cb2bd566db" providerId="ADAL" clId="{AC34E21B-F2D5-49FD-A3EE-AFF4AE1137FC}" dt="2023-05-15T09:40:40.070" v="49" actId="47"/>
        <pc:sldMkLst>
          <pc:docMk/>
          <pc:sldMk cId="632327785" sldId="330"/>
        </pc:sldMkLst>
      </pc:sldChg>
      <pc:sldChg chg="del">
        <pc:chgData name="Rilana Prenger" userId="5c566cb3-c400-4b50-8314-40cb2bd566db" providerId="ADAL" clId="{AC34E21B-F2D5-49FD-A3EE-AFF4AE1137FC}" dt="2023-05-15T09:40:42.250" v="50" actId="47"/>
        <pc:sldMkLst>
          <pc:docMk/>
          <pc:sldMk cId="4156856974" sldId="331"/>
        </pc:sldMkLst>
      </pc:sldChg>
      <pc:sldChg chg="del">
        <pc:chgData name="Rilana Prenger" userId="5c566cb3-c400-4b50-8314-40cb2bd566db" providerId="ADAL" clId="{AC34E21B-F2D5-49FD-A3EE-AFF4AE1137FC}" dt="2023-05-15T09:40:45.823" v="51" actId="47"/>
        <pc:sldMkLst>
          <pc:docMk/>
          <pc:sldMk cId="3022675104" sldId="332"/>
        </pc:sldMkLst>
      </pc:sldChg>
      <pc:sldChg chg="del">
        <pc:chgData name="Rilana Prenger" userId="5c566cb3-c400-4b50-8314-40cb2bd566db" providerId="ADAL" clId="{AC34E21B-F2D5-49FD-A3EE-AFF4AE1137FC}" dt="2023-05-15T09:40:48.400" v="52" actId="47"/>
        <pc:sldMkLst>
          <pc:docMk/>
          <pc:sldMk cId="2998049108" sldId="333"/>
        </pc:sldMkLst>
      </pc:sldChg>
      <pc:sldChg chg="del">
        <pc:chgData name="Rilana Prenger" userId="5c566cb3-c400-4b50-8314-40cb2bd566db" providerId="ADAL" clId="{AC34E21B-F2D5-49FD-A3EE-AFF4AE1137FC}" dt="2023-05-15T18:09:08.646" v="785" actId="47"/>
        <pc:sldMkLst>
          <pc:docMk/>
          <pc:sldMk cId="1273412614" sldId="334"/>
        </pc:sldMkLst>
      </pc:sldChg>
      <pc:sldChg chg="del">
        <pc:chgData name="Rilana Prenger" userId="5c566cb3-c400-4b50-8314-40cb2bd566db" providerId="ADAL" clId="{AC34E21B-F2D5-49FD-A3EE-AFF4AE1137FC}" dt="2023-05-15T09:41:10.044" v="53" actId="47"/>
        <pc:sldMkLst>
          <pc:docMk/>
          <pc:sldMk cId="2746000171" sldId="335"/>
        </pc:sldMkLst>
      </pc:sldChg>
      <pc:sldChg chg="modSp mod ord">
        <pc:chgData name="Rilana Prenger" userId="5c566cb3-c400-4b50-8314-40cb2bd566db" providerId="ADAL" clId="{AC34E21B-F2D5-49FD-A3EE-AFF4AE1137FC}" dt="2023-05-16T06:35:39.729" v="816" actId="14100"/>
        <pc:sldMkLst>
          <pc:docMk/>
          <pc:sldMk cId="2364106001" sldId="336"/>
        </pc:sldMkLst>
        <pc:graphicFrameChg chg="mod">
          <ac:chgData name="Rilana Prenger" userId="5c566cb3-c400-4b50-8314-40cb2bd566db" providerId="ADAL" clId="{AC34E21B-F2D5-49FD-A3EE-AFF4AE1137FC}" dt="2023-05-16T06:35:39.729" v="816" actId="14100"/>
          <ac:graphicFrameMkLst>
            <pc:docMk/>
            <pc:sldMk cId="2364106001" sldId="336"/>
            <ac:graphicFrameMk id="4" creationId="{31895CD9-22DB-5FB4-6B25-8DAA8438F95F}"/>
          </ac:graphicFrameMkLst>
        </pc:graphicFrameChg>
      </pc:sldChg>
      <pc:sldChg chg="del">
        <pc:chgData name="Rilana Prenger" userId="5c566cb3-c400-4b50-8314-40cb2bd566db" providerId="ADAL" clId="{AC34E21B-F2D5-49FD-A3EE-AFF4AE1137FC}" dt="2023-05-15T09:41:13.745" v="54" actId="47"/>
        <pc:sldMkLst>
          <pc:docMk/>
          <pc:sldMk cId="4145793811" sldId="337"/>
        </pc:sldMkLst>
      </pc:sldChg>
      <pc:sldChg chg="del">
        <pc:chgData name="Rilana Prenger" userId="5c566cb3-c400-4b50-8314-40cb2bd566db" providerId="ADAL" clId="{AC34E21B-F2D5-49FD-A3EE-AFF4AE1137FC}" dt="2023-05-15T09:41:45.382" v="58" actId="47"/>
        <pc:sldMkLst>
          <pc:docMk/>
          <pc:sldMk cId="2631474119" sldId="338"/>
        </pc:sldMkLst>
      </pc:sldChg>
      <pc:sldChg chg="del">
        <pc:chgData name="Rilana Prenger" userId="5c566cb3-c400-4b50-8314-40cb2bd566db" providerId="ADAL" clId="{AC34E21B-F2D5-49FD-A3EE-AFF4AE1137FC}" dt="2023-05-15T09:41:26.731" v="55" actId="47"/>
        <pc:sldMkLst>
          <pc:docMk/>
          <pc:sldMk cId="4032753081" sldId="339"/>
        </pc:sldMkLst>
      </pc:sldChg>
      <pc:sldChg chg="del">
        <pc:chgData name="Rilana Prenger" userId="5c566cb3-c400-4b50-8314-40cb2bd566db" providerId="ADAL" clId="{AC34E21B-F2D5-49FD-A3EE-AFF4AE1137FC}" dt="2023-05-15T09:41:29.461" v="56" actId="47"/>
        <pc:sldMkLst>
          <pc:docMk/>
          <pc:sldMk cId="2572224937" sldId="340"/>
        </pc:sldMkLst>
      </pc:sldChg>
      <pc:sldChg chg="del">
        <pc:chgData name="Rilana Prenger" userId="5c566cb3-c400-4b50-8314-40cb2bd566db" providerId="ADAL" clId="{AC34E21B-F2D5-49FD-A3EE-AFF4AE1137FC}" dt="2023-05-15T09:41:31.312" v="57" actId="47"/>
        <pc:sldMkLst>
          <pc:docMk/>
          <pc:sldMk cId="3290683191" sldId="341"/>
        </pc:sldMkLst>
      </pc:sldChg>
      <pc:sldChg chg="del">
        <pc:chgData name="Rilana Prenger" userId="5c566cb3-c400-4b50-8314-40cb2bd566db" providerId="ADAL" clId="{AC34E21B-F2D5-49FD-A3EE-AFF4AE1137FC}" dt="2023-05-16T06:33:40.701" v="802" actId="47"/>
        <pc:sldMkLst>
          <pc:docMk/>
          <pc:sldMk cId="3540681721" sldId="342"/>
        </pc:sldMkLst>
      </pc:sldChg>
      <pc:sldChg chg="del">
        <pc:chgData name="Rilana Prenger" userId="5c566cb3-c400-4b50-8314-40cb2bd566db" providerId="ADAL" clId="{AC34E21B-F2D5-49FD-A3EE-AFF4AE1137FC}" dt="2023-05-16T06:33:44.196" v="803" actId="47"/>
        <pc:sldMkLst>
          <pc:docMk/>
          <pc:sldMk cId="868895090" sldId="343"/>
        </pc:sldMkLst>
      </pc:sldChg>
      <pc:sldChg chg="del">
        <pc:chgData name="Rilana Prenger" userId="5c566cb3-c400-4b50-8314-40cb2bd566db" providerId="ADAL" clId="{AC34E21B-F2D5-49FD-A3EE-AFF4AE1137FC}" dt="2023-05-16T06:57:59.765" v="1157" actId="47"/>
        <pc:sldMkLst>
          <pc:docMk/>
          <pc:sldMk cId="1465348589" sldId="344"/>
        </pc:sldMkLst>
      </pc:sldChg>
      <pc:sldChg chg="del">
        <pc:chgData name="Rilana Prenger" userId="5c566cb3-c400-4b50-8314-40cb2bd566db" providerId="ADAL" clId="{AC34E21B-F2D5-49FD-A3EE-AFF4AE1137FC}" dt="2023-05-16T06:58:10.935" v="1158" actId="47"/>
        <pc:sldMkLst>
          <pc:docMk/>
          <pc:sldMk cId="1662939291" sldId="345"/>
        </pc:sldMkLst>
      </pc:sldChg>
      <pc:sldChg chg="del">
        <pc:chgData name="Rilana Prenger" userId="5c566cb3-c400-4b50-8314-40cb2bd566db" providerId="ADAL" clId="{AC34E21B-F2D5-49FD-A3EE-AFF4AE1137FC}" dt="2023-05-16T06:58:12.408" v="1159" actId="47"/>
        <pc:sldMkLst>
          <pc:docMk/>
          <pc:sldMk cId="40063182" sldId="346"/>
        </pc:sldMkLst>
      </pc:sldChg>
      <pc:sldChg chg="modSp mod modAnim">
        <pc:chgData name="Rilana Prenger" userId="5c566cb3-c400-4b50-8314-40cb2bd566db" providerId="ADAL" clId="{AC34E21B-F2D5-49FD-A3EE-AFF4AE1137FC}" dt="2023-05-16T07:09:18.779" v="1444" actId="115"/>
        <pc:sldMkLst>
          <pc:docMk/>
          <pc:sldMk cId="88507642" sldId="347"/>
        </pc:sldMkLst>
        <pc:spChg chg="mod">
          <ac:chgData name="Rilana Prenger" userId="5c566cb3-c400-4b50-8314-40cb2bd566db" providerId="ADAL" clId="{AC34E21B-F2D5-49FD-A3EE-AFF4AE1137FC}" dt="2023-05-16T06:58:33.379" v="1172" actId="20577"/>
          <ac:spMkLst>
            <pc:docMk/>
            <pc:sldMk cId="88507642" sldId="347"/>
            <ac:spMk id="2" creationId="{C47499D0-BBB4-7ACC-C066-6238B221B6B0}"/>
          </ac:spMkLst>
        </pc:spChg>
        <pc:spChg chg="mod">
          <ac:chgData name="Rilana Prenger" userId="5c566cb3-c400-4b50-8314-40cb2bd566db" providerId="ADAL" clId="{AC34E21B-F2D5-49FD-A3EE-AFF4AE1137FC}" dt="2023-05-16T07:09:18.779" v="1444" actId="115"/>
          <ac:spMkLst>
            <pc:docMk/>
            <pc:sldMk cId="88507642" sldId="347"/>
            <ac:spMk id="3" creationId="{A8D00D3A-736D-02B6-0CA1-611A05E4130E}"/>
          </ac:spMkLst>
        </pc:spChg>
      </pc:sldChg>
      <pc:sldChg chg="del">
        <pc:chgData name="Rilana Prenger" userId="5c566cb3-c400-4b50-8314-40cb2bd566db" providerId="ADAL" clId="{AC34E21B-F2D5-49FD-A3EE-AFF4AE1137FC}" dt="2023-05-15T09:39:36.253" v="43" actId="47"/>
        <pc:sldMkLst>
          <pc:docMk/>
          <pc:sldMk cId="3591628495" sldId="348"/>
        </pc:sldMkLst>
      </pc:sldChg>
      <pc:sldChg chg="del">
        <pc:chgData name="Rilana Prenger" userId="5c566cb3-c400-4b50-8314-40cb2bd566db" providerId="ADAL" clId="{AC34E21B-F2D5-49FD-A3EE-AFF4AE1137FC}" dt="2023-05-15T09:39:39.357" v="44" actId="47"/>
        <pc:sldMkLst>
          <pc:docMk/>
          <pc:sldMk cId="3892932136" sldId="349"/>
        </pc:sldMkLst>
      </pc:sldChg>
      <pc:sldChg chg="modSp add del mod">
        <pc:chgData name="Rilana Prenger" userId="5c566cb3-c400-4b50-8314-40cb2bd566db" providerId="ADAL" clId="{AC34E21B-F2D5-49FD-A3EE-AFF4AE1137FC}" dt="2023-05-16T06:38:56.158" v="819" actId="47"/>
        <pc:sldMkLst>
          <pc:docMk/>
          <pc:sldMk cId="1299174490" sldId="357"/>
        </pc:sldMkLst>
        <pc:picChg chg="mod ord">
          <ac:chgData name="Rilana Prenger" userId="5c566cb3-c400-4b50-8314-40cb2bd566db" providerId="ADAL" clId="{AC34E21B-F2D5-49FD-A3EE-AFF4AE1137FC}" dt="2023-05-15T10:53:54.014" v="759" actId="166"/>
          <ac:picMkLst>
            <pc:docMk/>
            <pc:sldMk cId="1299174490" sldId="357"/>
            <ac:picMk id="12" creationId="{B3110E71-041D-DB29-99E9-C9917A74BB63}"/>
          </ac:picMkLst>
        </pc:picChg>
      </pc:sldChg>
      <pc:sldChg chg="modSp add del mod">
        <pc:chgData name="Rilana Prenger" userId="5c566cb3-c400-4b50-8314-40cb2bd566db" providerId="ADAL" clId="{AC34E21B-F2D5-49FD-A3EE-AFF4AE1137FC}" dt="2023-05-16T06:39:34.169" v="822" actId="47"/>
        <pc:sldMkLst>
          <pc:docMk/>
          <pc:sldMk cId="1936517194" sldId="359"/>
        </pc:sldMkLst>
        <pc:spChg chg="mod">
          <ac:chgData name="Rilana Prenger" userId="5c566cb3-c400-4b50-8314-40cb2bd566db" providerId="ADAL" clId="{AC34E21B-F2D5-49FD-A3EE-AFF4AE1137FC}" dt="2023-05-15T18:27:23.176" v="799" actId="2711"/>
          <ac:spMkLst>
            <pc:docMk/>
            <pc:sldMk cId="1936517194" sldId="359"/>
            <ac:spMk id="27" creationId="{6F4B2291-5167-904A-7F46-59DBD3349018}"/>
          </ac:spMkLst>
        </pc:spChg>
        <pc:spChg chg="mod">
          <ac:chgData name="Rilana Prenger" userId="5c566cb3-c400-4b50-8314-40cb2bd566db" providerId="ADAL" clId="{AC34E21B-F2D5-49FD-A3EE-AFF4AE1137FC}" dt="2023-05-15T18:27:16.711" v="798" actId="2711"/>
          <ac:spMkLst>
            <pc:docMk/>
            <pc:sldMk cId="1936517194" sldId="359"/>
            <ac:spMk id="28" creationId="{60681AF0-EA0C-508A-ED42-1D77C6287067}"/>
          </ac:spMkLst>
        </pc:spChg>
      </pc:sldChg>
      <pc:sldChg chg="addSp delSp modSp new mod modClrScheme chgLayout">
        <pc:chgData name="Rilana Prenger" userId="5c566cb3-c400-4b50-8314-40cb2bd566db" providerId="ADAL" clId="{AC34E21B-F2D5-49FD-A3EE-AFF4AE1137FC}" dt="2023-05-16T06:46:47.988" v="921" actId="478"/>
        <pc:sldMkLst>
          <pc:docMk/>
          <pc:sldMk cId="2140773750" sldId="360"/>
        </pc:sldMkLst>
        <pc:spChg chg="del mod ord">
          <ac:chgData name="Rilana Prenger" userId="5c566cb3-c400-4b50-8314-40cb2bd566db" providerId="ADAL" clId="{AC34E21B-F2D5-49FD-A3EE-AFF4AE1137FC}" dt="2023-05-15T10:42:02.331" v="97" actId="700"/>
          <ac:spMkLst>
            <pc:docMk/>
            <pc:sldMk cId="2140773750" sldId="360"/>
            <ac:spMk id="2" creationId="{5A54E78B-5271-7B0E-1DB7-0771F8DD4F4D}"/>
          </ac:spMkLst>
        </pc:spChg>
        <pc:spChg chg="del mod ord">
          <ac:chgData name="Rilana Prenger" userId="5c566cb3-c400-4b50-8314-40cb2bd566db" providerId="ADAL" clId="{AC34E21B-F2D5-49FD-A3EE-AFF4AE1137FC}" dt="2023-05-15T10:42:02.331" v="97" actId="700"/>
          <ac:spMkLst>
            <pc:docMk/>
            <pc:sldMk cId="2140773750" sldId="360"/>
            <ac:spMk id="3" creationId="{10384891-1F32-0E27-41E0-F74926AF0395}"/>
          </ac:spMkLst>
        </pc:spChg>
        <pc:spChg chg="del">
          <ac:chgData name="Rilana Prenger" userId="5c566cb3-c400-4b50-8314-40cb2bd566db" providerId="ADAL" clId="{AC34E21B-F2D5-49FD-A3EE-AFF4AE1137FC}" dt="2023-05-15T10:42:02.331" v="97" actId="700"/>
          <ac:spMkLst>
            <pc:docMk/>
            <pc:sldMk cId="2140773750" sldId="360"/>
            <ac:spMk id="4" creationId="{595B02DB-3FBC-0B1C-EF90-D82E6115E91E}"/>
          </ac:spMkLst>
        </pc:spChg>
        <pc:spChg chg="del">
          <ac:chgData name="Rilana Prenger" userId="5c566cb3-c400-4b50-8314-40cb2bd566db" providerId="ADAL" clId="{AC34E21B-F2D5-49FD-A3EE-AFF4AE1137FC}" dt="2023-05-15T10:42:02.331" v="97" actId="700"/>
          <ac:spMkLst>
            <pc:docMk/>
            <pc:sldMk cId="2140773750" sldId="360"/>
            <ac:spMk id="5" creationId="{3445BD56-F76A-4249-A682-07294D87C4E9}"/>
          </ac:spMkLst>
        </pc:spChg>
        <pc:spChg chg="add del mod ord">
          <ac:chgData name="Rilana Prenger" userId="5c566cb3-c400-4b50-8314-40cb2bd566db" providerId="ADAL" clId="{AC34E21B-F2D5-49FD-A3EE-AFF4AE1137FC}" dt="2023-05-15T10:44:12.850" v="216" actId="478"/>
          <ac:spMkLst>
            <pc:docMk/>
            <pc:sldMk cId="2140773750" sldId="360"/>
            <ac:spMk id="6" creationId="{82BCF6EC-D722-8F9F-E5BE-F1BCC83BA891}"/>
          </ac:spMkLst>
        </pc:spChg>
        <pc:spChg chg="add mod ord">
          <ac:chgData name="Rilana Prenger" userId="5c566cb3-c400-4b50-8314-40cb2bd566db" providerId="ADAL" clId="{AC34E21B-F2D5-49FD-A3EE-AFF4AE1137FC}" dt="2023-05-16T06:46:43.714" v="920" actId="207"/>
          <ac:spMkLst>
            <pc:docMk/>
            <pc:sldMk cId="2140773750" sldId="360"/>
            <ac:spMk id="7" creationId="{CBF4E50A-B1B3-F13C-61EE-5848ED82CBED}"/>
          </ac:spMkLst>
        </pc:spChg>
        <pc:spChg chg="add del mod">
          <ac:chgData name="Rilana Prenger" userId="5c566cb3-c400-4b50-8314-40cb2bd566db" providerId="ADAL" clId="{AC34E21B-F2D5-49FD-A3EE-AFF4AE1137FC}" dt="2023-05-16T06:46:47.988" v="921" actId="478"/>
          <ac:spMkLst>
            <pc:docMk/>
            <pc:sldMk cId="2140773750" sldId="360"/>
            <ac:spMk id="11" creationId="{DAE7590A-30B0-B9A6-7F53-5F408D637BAB}"/>
          </ac:spMkLst>
        </pc:spChg>
        <pc:spChg chg="add del mod">
          <ac:chgData name="Rilana Prenger" userId="5c566cb3-c400-4b50-8314-40cb2bd566db" providerId="ADAL" clId="{AC34E21B-F2D5-49FD-A3EE-AFF4AE1137FC}" dt="2023-05-16T06:44:34.547" v="905" actId="478"/>
          <ac:spMkLst>
            <pc:docMk/>
            <pc:sldMk cId="2140773750" sldId="360"/>
            <ac:spMk id="14" creationId="{D084ACC9-6C2E-4687-B892-AF073D0F18E6}"/>
          </ac:spMkLst>
        </pc:spChg>
        <pc:picChg chg="add mod ord">
          <ac:chgData name="Rilana Prenger" userId="5c566cb3-c400-4b50-8314-40cb2bd566db" providerId="ADAL" clId="{AC34E21B-F2D5-49FD-A3EE-AFF4AE1137FC}" dt="2023-05-16T06:46:10.722" v="910" actId="26606"/>
          <ac:picMkLst>
            <pc:docMk/>
            <pc:sldMk cId="2140773750" sldId="360"/>
            <ac:picMk id="9" creationId="{5B6D93E7-42D5-7D0A-5A17-B57110D88D00}"/>
          </ac:picMkLst>
        </pc:picChg>
      </pc:sldChg>
      <pc:sldChg chg="add del">
        <pc:chgData name="Rilana Prenger" userId="5c566cb3-c400-4b50-8314-40cb2bd566db" providerId="ADAL" clId="{AC34E21B-F2D5-49FD-A3EE-AFF4AE1137FC}" dt="2023-05-16T06:39:31.848" v="821" actId="47"/>
        <pc:sldMkLst>
          <pc:docMk/>
          <pc:sldMk cId="951440468" sldId="361"/>
        </pc:sldMkLst>
      </pc:sldChg>
      <pc:sldChg chg="modSp add mod modNotesTx">
        <pc:chgData name="Rilana Prenger" userId="5c566cb3-c400-4b50-8314-40cb2bd566db" providerId="ADAL" clId="{AC34E21B-F2D5-49FD-A3EE-AFF4AE1137FC}" dt="2023-05-16T07:10:19.040" v="1446" actId="6549"/>
        <pc:sldMkLst>
          <pc:docMk/>
          <pc:sldMk cId="1851109685" sldId="362"/>
        </pc:sldMkLst>
        <pc:spChg chg="mod">
          <ac:chgData name="Rilana Prenger" userId="5c566cb3-c400-4b50-8314-40cb2bd566db" providerId="ADAL" clId="{AC34E21B-F2D5-49FD-A3EE-AFF4AE1137FC}" dt="2023-05-16T07:06:07.911" v="1439" actId="20577"/>
          <ac:spMkLst>
            <pc:docMk/>
            <pc:sldMk cId="1851109685" sldId="362"/>
            <ac:spMk id="3" creationId="{1E111868-C541-2834-490D-1A6E17BEF4E3}"/>
          </ac:spMkLst>
        </pc:spChg>
        <pc:spChg chg="mod">
          <ac:chgData name="Rilana Prenger" userId="5c566cb3-c400-4b50-8314-40cb2bd566db" providerId="ADAL" clId="{AC34E21B-F2D5-49FD-A3EE-AFF4AE1137FC}" dt="2023-05-16T06:53:36.575" v="1050" actId="255"/>
          <ac:spMkLst>
            <pc:docMk/>
            <pc:sldMk cId="1851109685" sldId="362"/>
            <ac:spMk id="7" creationId="{3741E04B-B2B0-A97B-91FD-9C576CB031B5}"/>
          </ac:spMkLst>
        </pc:spChg>
        <pc:picChg chg="mod">
          <ac:chgData name="Rilana Prenger" userId="5c566cb3-c400-4b50-8314-40cb2bd566db" providerId="ADAL" clId="{AC34E21B-F2D5-49FD-A3EE-AFF4AE1137FC}" dt="2023-05-16T06:56:27.043" v="1069" actId="1076"/>
          <ac:picMkLst>
            <pc:docMk/>
            <pc:sldMk cId="1851109685" sldId="362"/>
            <ac:picMk id="32" creationId="{8D1CA890-B40C-9FC1-55D6-FD083FCBE777}"/>
          </ac:picMkLst>
        </pc:picChg>
        <pc:picChg chg="mod">
          <ac:chgData name="Rilana Prenger" userId="5c566cb3-c400-4b50-8314-40cb2bd566db" providerId="ADAL" clId="{AC34E21B-F2D5-49FD-A3EE-AFF4AE1137FC}" dt="2023-05-16T06:56:18.465" v="1067" actId="1076"/>
          <ac:picMkLst>
            <pc:docMk/>
            <pc:sldMk cId="1851109685" sldId="362"/>
            <ac:picMk id="34" creationId="{8FA630E5-3ACF-CE6D-B0A1-F8124F4CCBEF}"/>
          </ac:picMkLst>
        </pc:picChg>
      </pc:sldChg>
      <pc:sldChg chg="addSp delSp modSp add mod">
        <pc:chgData name="Rilana Prenger" userId="5c566cb3-c400-4b50-8314-40cb2bd566db" providerId="ADAL" clId="{AC34E21B-F2D5-49FD-A3EE-AFF4AE1137FC}" dt="2023-05-16T07:05:58.717" v="1438" actId="478"/>
        <pc:sldMkLst>
          <pc:docMk/>
          <pc:sldMk cId="2233707963" sldId="363"/>
        </pc:sldMkLst>
        <pc:spChg chg="mod">
          <ac:chgData name="Rilana Prenger" userId="5c566cb3-c400-4b50-8314-40cb2bd566db" providerId="ADAL" clId="{AC34E21B-F2D5-49FD-A3EE-AFF4AE1137FC}" dt="2023-05-16T07:05:49.606" v="1436" actId="20577"/>
          <ac:spMkLst>
            <pc:docMk/>
            <pc:sldMk cId="2233707963" sldId="363"/>
            <ac:spMk id="3" creationId="{174C9B54-51DA-35B6-135A-E76F6A6B0456}"/>
          </ac:spMkLst>
        </pc:spChg>
        <pc:spChg chg="add del mod">
          <ac:chgData name="Rilana Prenger" userId="5c566cb3-c400-4b50-8314-40cb2bd566db" providerId="ADAL" clId="{AC34E21B-F2D5-49FD-A3EE-AFF4AE1137FC}" dt="2023-05-16T07:05:58.717" v="1438" actId="478"/>
          <ac:spMkLst>
            <pc:docMk/>
            <pc:sldMk cId="2233707963" sldId="363"/>
            <ac:spMk id="6" creationId="{4BB49C9E-E255-CC6F-E351-D20416245B59}"/>
          </ac:spMkLst>
        </pc:spChg>
        <pc:spChg chg="mod">
          <ac:chgData name="Rilana Prenger" userId="5c566cb3-c400-4b50-8314-40cb2bd566db" providerId="ADAL" clId="{AC34E21B-F2D5-49FD-A3EE-AFF4AE1137FC}" dt="2023-05-16T06:55:03.733" v="1064" actId="20577"/>
          <ac:spMkLst>
            <pc:docMk/>
            <pc:sldMk cId="2233707963" sldId="363"/>
            <ac:spMk id="27" creationId="{6F4B2291-5167-904A-7F46-59DBD3349018}"/>
          </ac:spMkLst>
        </pc:spChg>
      </pc:sldChg>
      <pc:sldMasterChg chg="delSldLayout">
        <pc:chgData name="Rilana Prenger" userId="5c566cb3-c400-4b50-8314-40cb2bd566db" providerId="ADAL" clId="{AC34E21B-F2D5-49FD-A3EE-AFF4AE1137FC}" dt="2023-05-16T06:39:34.169" v="822" actId="47"/>
        <pc:sldMasterMkLst>
          <pc:docMk/>
          <pc:sldMasterMk cId="2635327811" sldId="2147483660"/>
        </pc:sldMasterMkLst>
        <pc:sldLayoutChg chg="del">
          <pc:chgData name="Rilana Prenger" userId="5c566cb3-c400-4b50-8314-40cb2bd566db" providerId="ADAL" clId="{AC34E21B-F2D5-49FD-A3EE-AFF4AE1137FC}" dt="2023-05-16T06:39:34.169" v="822" actId="47"/>
          <pc:sldLayoutMkLst>
            <pc:docMk/>
            <pc:sldMasterMk cId="2635327811" sldId="2147483660"/>
            <pc:sldLayoutMk cId="593193696" sldId="214748367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565E1-8773-4FA0-9722-997DAA68B303}" type="doc">
      <dgm:prSet loTypeId="urn:microsoft.com/office/officeart/2005/8/layout/pyramid1" loCatId="pyramid" qsTypeId="urn:microsoft.com/office/officeart/2005/8/quickstyle/simple3" qsCatId="simple" csTypeId="urn:microsoft.com/office/officeart/2005/8/colors/colorful1" csCatId="colorful" phldr="1"/>
      <dgm:spPr/>
    </dgm:pt>
    <dgm:pt modelId="{F6727BEA-C549-49EA-9F79-76236B7030A1}">
      <dgm:prSet phldrT="[Tekst]"/>
      <dgm:spPr/>
      <dgm:t>
        <a:bodyPr/>
        <a:lstStyle/>
        <a:p>
          <a:r>
            <a:rPr lang="nl-NL" b="1" dirty="0"/>
            <a:t>Rekenen - 69%</a:t>
          </a:r>
        </a:p>
      </dgm:t>
    </dgm:pt>
    <dgm:pt modelId="{584FFEA3-FDAE-4E79-BF0D-78C0F090388C}" type="parTrans" cxnId="{1111F960-2660-4E00-A8D8-8F9FA4944406}">
      <dgm:prSet/>
      <dgm:spPr/>
      <dgm:t>
        <a:bodyPr/>
        <a:lstStyle/>
        <a:p>
          <a:endParaRPr lang="nl-NL"/>
        </a:p>
      </dgm:t>
    </dgm:pt>
    <dgm:pt modelId="{3A42C521-BE9E-4C15-B3CC-5B96C5625C86}" type="sibTrans" cxnId="{1111F960-2660-4E00-A8D8-8F9FA4944406}">
      <dgm:prSet/>
      <dgm:spPr/>
      <dgm:t>
        <a:bodyPr/>
        <a:lstStyle/>
        <a:p>
          <a:endParaRPr lang="nl-NL"/>
        </a:p>
      </dgm:t>
    </dgm:pt>
    <dgm:pt modelId="{B531B89B-CAF9-41E1-B4C6-48BCF6B57D8A}">
      <dgm:prSet phldrT="[Tekst]"/>
      <dgm:spPr/>
      <dgm:t>
        <a:bodyPr/>
        <a:lstStyle/>
        <a:p>
          <a:r>
            <a:rPr lang="nl-NL" b="1" dirty="0"/>
            <a:t>Zelfstandig leren – 93%</a:t>
          </a:r>
        </a:p>
      </dgm:t>
    </dgm:pt>
    <dgm:pt modelId="{CC3375D1-BB19-474E-AE96-8D7E9F5619DD}" type="parTrans" cxnId="{5CA46943-0E59-4419-BB66-4801016B2677}">
      <dgm:prSet/>
      <dgm:spPr/>
      <dgm:t>
        <a:bodyPr/>
        <a:lstStyle/>
        <a:p>
          <a:endParaRPr lang="nl-NL"/>
        </a:p>
      </dgm:t>
    </dgm:pt>
    <dgm:pt modelId="{DB64CE94-2ECB-40AC-9B36-B52E24ABC618}" type="sibTrans" cxnId="{5CA46943-0E59-4419-BB66-4801016B2677}">
      <dgm:prSet/>
      <dgm:spPr/>
      <dgm:t>
        <a:bodyPr/>
        <a:lstStyle/>
        <a:p>
          <a:endParaRPr lang="nl-NL"/>
        </a:p>
      </dgm:t>
    </dgm:pt>
    <dgm:pt modelId="{F2D802A3-44DB-4FBD-BD03-764C79D18EED}">
      <dgm:prSet/>
      <dgm:spPr/>
      <dgm:t>
        <a:bodyPr/>
        <a:lstStyle/>
        <a:p>
          <a:r>
            <a:rPr lang="nl-NL" b="1" dirty="0"/>
            <a:t>Studiekeuze – 2%</a:t>
          </a:r>
        </a:p>
      </dgm:t>
    </dgm:pt>
    <dgm:pt modelId="{892559DB-C8BB-4D7C-AFF4-38928E9F8B34}" type="parTrans" cxnId="{A4506AA0-3040-4180-AB5C-A89BA733B6CA}">
      <dgm:prSet/>
      <dgm:spPr/>
      <dgm:t>
        <a:bodyPr/>
        <a:lstStyle/>
        <a:p>
          <a:endParaRPr lang="nl-NL"/>
        </a:p>
      </dgm:t>
    </dgm:pt>
    <dgm:pt modelId="{6390B9C4-D084-4DF3-B0C9-0690B37528B5}" type="sibTrans" cxnId="{A4506AA0-3040-4180-AB5C-A89BA733B6CA}">
      <dgm:prSet/>
      <dgm:spPr/>
      <dgm:t>
        <a:bodyPr/>
        <a:lstStyle/>
        <a:p>
          <a:endParaRPr lang="nl-NL"/>
        </a:p>
      </dgm:t>
    </dgm:pt>
    <dgm:pt modelId="{15191A47-F48C-44CA-AF48-7B6D00EE674D}">
      <dgm:prSet/>
      <dgm:spPr/>
      <dgm:t>
        <a:bodyPr/>
        <a:lstStyle/>
        <a:p>
          <a:r>
            <a:rPr lang="nl-NL" b="1" dirty="0"/>
            <a:t>Verwachtingen – 5%</a:t>
          </a:r>
        </a:p>
      </dgm:t>
    </dgm:pt>
    <dgm:pt modelId="{13F351AF-1E48-4B1A-B5A3-1074C0EA6C39}" type="parTrans" cxnId="{E0756352-65D0-424E-86C7-340F5FB298E7}">
      <dgm:prSet/>
      <dgm:spPr/>
      <dgm:t>
        <a:bodyPr/>
        <a:lstStyle/>
        <a:p>
          <a:endParaRPr lang="nl-NL"/>
        </a:p>
      </dgm:t>
    </dgm:pt>
    <dgm:pt modelId="{2A8B48A3-D7E7-4E7F-B06D-5A347BF4399C}" type="sibTrans" cxnId="{E0756352-65D0-424E-86C7-340F5FB298E7}">
      <dgm:prSet/>
      <dgm:spPr/>
      <dgm:t>
        <a:bodyPr/>
        <a:lstStyle/>
        <a:p>
          <a:endParaRPr lang="nl-NL"/>
        </a:p>
      </dgm:t>
    </dgm:pt>
    <dgm:pt modelId="{D995F5F5-623F-4ED4-8D42-CF51D03DE367}">
      <dgm:prSet/>
      <dgm:spPr/>
      <dgm:t>
        <a:bodyPr/>
        <a:lstStyle/>
        <a:p>
          <a:r>
            <a:rPr lang="nl-NL" b="1" dirty="0"/>
            <a:t>Taal (EN) – 50%</a:t>
          </a:r>
        </a:p>
      </dgm:t>
    </dgm:pt>
    <dgm:pt modelId="{2DFCB142-D0C3-46C8-968D-04BA4876EF25}" type="parTrans" cxnId="{ED725923-D54C-4303-B1B7-B341A89E5AB3}">
      <dgm:prSet/>
      <dgm:spPr/>
      <dgm:t>
        <a:bodyPr/>
        <a:lstStyle/>
        <a:p>
          <a:endParaRPr lang="nl-NL"/>
        </a:p>
      </dgm:t>
    </dgm:pt>
    <dgm:pt modelId="{E3BAA181-7205-45F7-9C09-B97C896A8573}" type="sibTrans" cxnId="{ED725923-D54C-4303-B1B7-B341A89E5AB3}">
      <dgm:prSet/>
      <dgm:spPr/>
      <dgm:t>
        <a:bodyPr/>
        <a:lstStyle/>
        <a:p>
          <a:endParaRPr lang="nl-NL"/>
        </a:p>
      </dgm:t>
    </dgm:pt>
    <dgm:pt modelId="{3F729BB9-12CC-4078-9D2F-CE8CC517A7DC}">
      <dgm:prSet/>
      <dgm:spPr/>
      <dgm:t>
        <a:bodyPr/>
        <a:lstStyle/>
        <a:p>
          <a:r>
            <a:rPr lang="nl-NL" b="1" dirty="0"/>
            <a:t>Samenwerken – 14%</a:t>
          </a:r>
        </a:p>
      </dgm:t>
    </dgm:pt>
    <dgm:pt modelId="{5962EBD7-E3F9-4150-8DA3-13D871CAA98C}" type="parTrans" cxnId="{7659BD3E-5CE0-41F9-B336-C735E2282515}">
      <dgm:prSet/>
      <dgm:spPr/>
      <dgm:t>
        <a:bodyPr/>
        <a:lstStyle/>
        <a:p>
          <a:endParaRPr lang="nl-NL"/>
        </a:p>
      </dgm:t>
    </dgm:pt>
    <dgm:pt modelId="{411574F6-88EA-429E-B01C-5B21DF1430EC}" type="sibTrans" cxnId="{7659BD3E-5CE0-41F9-B336-C735E2282515}">
      <dgm:prSet/>
      <dgm:spPr/>
      <dgm:t>
        <a:bodyPr/>
        <a:lstStyle/>
        <a:p>
          <a:endParaRPr lang="nl-NL"/>
        </a:p>
      </dgm:t>
    </dgm:pt>
    <dgm:pt modelId="{F756DE84-97C4-4004-B2A3-BCF2B01B16F5}">
      <dgm:prSet/>
      <dgm:spPr/>
      <dgm:t>
        <a:bodyPr/>
        <a:lstStyle/>
        <a:p>
          <a:r>
            <a:rPr lang="nl-NL" b="1" dirty="0"/>
            <a:t>Abstract en kritisch denken – 48%</a:t>
          </a:r>
        </a:p>
      </dgm:t>
    </dgm:pt>
    <dgm:pt modelId="{96B2B638-D984-4FDC-8EF4-B30941D858E8}" type="parTrans" cxnId="{C6B91461-8A54-46CD-9762-9A1EE1F099B4}">
      <dgm:prSet/>
      <dgm:spPr/>
      <dgm:t>
        <a:bodyPr/>
        <a:lstStyle/>
        <a:p>
          <a:endParaRPr lang="nl-NL"/>
        </a:p>
      </dgm:t>
    </dgm:pt>
    <dgm:pt modelId="{6933127E-EB2F-4C75-8540-8FE3273987FE}" type="sibTrans" cxnId="{C6B91461-8A54-46CD-9762-9A1EE1F099B4}">
      <dgm:prSet/>
      <dgm:spPr/>
      <dgm:t>
        <a:bodyPr/>
        <a:lstStyle/>
        <a:p>
          <a:endParaRPr lang="nl-NL"/>
        </a:p>
      </dgm:t>
    </dgm:pt>
    <dgm:pt modelId="{12570248-EF97-4806-8C56-C07DBC1307A2}">
      <dgm:prSet/>
      <dgm:spPr/>
      <dgm:t>
        <a:bodyPr/>
        <a:lstStyle/>
        <a:p>
          <a:r>
            <a:rPr lang="nl-NL" b="1" dirty="0"/>
            <a:t>Presenteren – 36%</a:t>
          </a:r>
        </a:p>
      </dgm:t>
    </dgm:pt>
    <dgm:pt modelId="{C73E9AF2-275F-4748-A04A-61689AA71D2C}" type="parTrans" cxnId="{E2188F60-7E4C-46D1-B70D-1D1AE9C75C46}">
      <dgm:prSet/>
      <dgm:spPr/>
      <dgm:t>
        <a:bodyPr/>
        <a:lstStyle/>
        <a:p>
          <a:endParaRPr lang="nl-NL"/>
        </a:p>
      </dgm:t>
    </dgm:pt>
    <dgm:pt modelId="{AB5B0C1A-0B33-4795-B964-92CD12D3C2C3}" type="sibTrans" cxnId="{E2188F60-7E4C-46D1-B70D-1D1AE9C75C46}">
      <dgm:prSet/>
      <dgm:spPr/>
      <dgm:t>
        <a:bodyPr/>
        <a:lstStyle/>
        <a:p>
          <a:endParaRPr lang="nl-NL"/>
        </a:p>
      </dgm:t>
    </dgm:pt>
    <dgm:pt modelId="{74E53FC6-03AB-45A7-9478-19DD91D038C9}">
      <dgm:prSet/>
      <dgm:spPr/>
      <dgm:t>
        <a:bodyPr/>
        <a:lstStyle/>
        <a:p>
          <a:r>
            <a:rPr lang="nl-NL" b="1" dirty="0"/>
            <a:t>Thuis voelen – 36%</a:t>
          </a:r>
        </a:p>
      </dgm:t>
    </dgm:pt>
    <dgm:pt modelId="{3D8B7556-3FCA-4815-A54E-C181A3EFBCAD}" type="parTrans" cxnId="{715E934F-0EAE-4887-BB04-2C6C935E982B}">
      <dgm:prSet/>
      <dgm:spPr/>
      <dgm:t>
        <a:bodyPr/>
        <a:lstStyle/>
        <a:p>
          <a:endParaRPr lang="nl-NL"/>
        </a:p>
      </dgm:t>
    </dgm:pt>
    <dgm:pt modelId="{5C00EC88-C2DF-4F6F-8EF2-F425C2885965}" type="sibTrans" cxnId="{715E934F-0EAE-4887-BB04-2C6C935E982B}">
      <dgm:prSet/>
      <dgm:spPr/>
      <dgm:t>
        <a:bodyPr/>
        <a:lstStyle/>
        <a:p>
          <a:endParaRPr lang="nl-NL"/>
        </a:p>
      </dgm:t>
    </dgm:pt>
    <dgm:pt modelId="{92916244-1CF8-410A-8975-15C39B239601}">
      <dgm:prSet/>
      <dgm:spPr/>
      <dgm:t>
        <a:bodyPr/>
        <a:lstStyle/>
        <a:p>
          <a:r>
            <a:rPr lang="nl-NL" b="1"/>
            <a:t>Taal (NL) – 45%</a:t>
          </a:r>
          <a:endParaRPr lang="nl-NL" b="1" dirty="0"/>
        </a:p>
      </dgm:t>
    </dgm:pt>
    <dgm:pt modelId="{E7DFA9C6-6797-4172-A3D7-CEE3699F6A9C}" type="parTrans" cxnId="{2AB0E01D-0060-40A0-9450-8D5572F169EF}">
      <dgm:prSet/>
      <dgm:spPr/>
      <dgm:t>
        <a:bodyPr/>
        <a:lstStyle/>
        <a:p>
          <a:endParaRPr lang="nl-NL"/>
        </a:p>
      </dgm:t>
    </dgm:pt>
    <dgm:pt modelId="{6C00FD9F-81C7-4433-9178-AF6403BAAEF9}" type="sibTrans" cxnId="{2AB0E01D-0060-40A0-9450-8D5572F169EF}">
      <dgm:prSet/>
      <dgm:spPr/>
      <dgm:t>
        <a:bodyPr/>
        <a:lstStyle/>
        <a:p>
          <a:endParaRPr lang="nl-NL"/>
        </a:p>
      </dgm:t>
    </dgm:pt>
    <dgm:pt modelId="{6C82B94A-4736-4C1E-A85B-A2CFAA1AC309}" type="pres">
      <dgm:prSet presAssocID="{506565E1-8773-4FA0-9722-997DAA68B303}" presName="Name0" presStyleCnt="0">
        <dgm:presLayoutVars>
          <dgm:dir/>
          <dgm:animLvl val="lvl"/>
          <dgm:resizeHandles val="exact"/>
        </dgm:presLayoutVars>
      </dgm:prSet>
      <dgm:spPr/>
    </dgm:pt>
    <dgm:pt modelId="{CF7AF3CE-BF66-4BD5-B5E0-B351665C6923}" type="pres">
      <dgm:prSet presAssocID="{F2D802A3-44DB-4FBD-BD03-764C79D18EED}" presName="Name8" presStyleCnt="0"/>
      <dgm:spPr/>
    </dgm:pt>
    <dgm:pt modelId="{30C88194-E029-457B-BE24-E98F796B90BE}" type="pres">
      <dgm:prSet presAssocID="{F2D802A3-44DB-4FBD-BD03-764C79D18EED}" presName="level" presStyleLbl="node1" presStyleIdx="0" presStyleCnt="10">
        <dgm:presLayoutVars>
          <dgm:chMax val="1"/>
          <dgm:bulletEnabled val="1"/>
        </dgm:presLayoutVars>
      </dgm:prSet>
      <dgm:spPr/>
    </dgm:pt>
    <dgm:pt modelId="{40C7DFAC-6EF6-49FB-8E13-1E80AE546B04}" type="pres">
      <dgm:prSet presAssocID="{F2D802A3-44DB-4FBD-BD03-764C79D18E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B7BE79-26E7-4CD4-8BF1-2151ACED2BD9}" type="pres">
      <dgm:prSet presAssocID="{15191A47-F48C-44CA-AF48-7B6D00EE674D}" presName="Name8" presStyleCnt="0"/>
      <dgm:spPr/>
    </dgm:pt>
    <dgm:pt modelId="{F568417C-60C4-42B9-B3F6-3607AF0029CD}" type="pres">
      <dgm:prSet presAssocID="{15191A47-F48C-44CA-AF48-7B6D00EE674D}" presName="level" presStyleLbl="node1" presStyleIdx="1" presStyleCnt="10">
        <dgm:presLayoutVars>
          <dgm:chMax val="1"/>
          <dgm:bulletEnabled val="1"/>
        </dgm:presLayoutVars>
      </dgm:prSet>
      <dgm:spPr/>
    </dgm:pt>
    <dgm:pt modelId="{EC960975-D6EA-4DCD-B7D2-D251313E3C70}" type="pres">
      <dgm:prSet presAssocID="{15191A47-F48C-44CA-AF48-7B6D00EE674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ACF0EA-C614-4F3D-AB6C-B8D34C527D17}" type="pres">
      <dgm:prSet presAssocID="{3F729BB9-12CC-4078-9D2F-CE8CC517A7DC}" presName="Name8" presStyleCnt="0"/>
      <dgm:spPr/>
    </dgm:pt>
    <dgm:pt modelId="{BCBCF654-F875-4C81-8EF3-A2151001A2C0}" type="pres">
      <dgm:prSet presAssocID="{3F729BB9-12CC-4078-9D2F-CE8CC517A7DC}" presName="level" presStyleLbl="node1" presStyleIdx="2" presStyleCnt="10">
        <dgm:presLayoutVars>
          <dgm:chMax val="1"/>
          <dgm:bulletEnabled val="1"/>
        </dgm:presLayoutVars>
      </dgm:prSet>
      <dgm:spPr/>
    </dgm:pt>
    <dgm:pt modelId="{414DEE6D-0D4E-4CEB-9D5B-D57FD40EFD10}" type="pres">
      <dgm:prSet presAssocID="{3F729BB9-12CC-4078-9D2F-CE8CC517A7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EDBB81-B957-461B-A896-ED8C872CF44E}" type="pres">
      <dgm:prSet presAssocID="{12570248-EF97-4806-8C56-C07DBC1307A2}" presName="Name8" presStyleCnt="0"/>
      <dgm:spPr/>
    </dgm:pt>
    <dgm:pt modelId="{20E86DC4-1E8E-4DF4-AB08-852C7C15B1AC}" type="pres">
      <dgm:prSet presAssocID="{12570248-EF97-4806-8C56-C07DBC1307A2}" presName="level" presStyleLbl="node1" presStyleIdx="3" presStyleCnt="10">
        <dgm:presLayoutVars>
          <dgm:chMax val="1"/>
          <dgm:bulletEnabled val="1"/>
        </dgm:presLayoutVars>
      </dgm:prSet>
      <dgm:spPr/>
    </dgm:pt>
    <dgm:pt modelId="{A5070FC4-F9BE-4A13-B248-3559E78D8E85}" type="pres">
      <dgm:prSet presAssocID="{12570248-EF97-4806-8C56-C07DBC1307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401DF7-BC3C-4302-856A-11F1A39A4BE9}" type="pres">
      <dgm:prSet presAssocID="{74E53FC6-03AB-45A7-9478-19DD91D038C9}" presName="Name8" presStyleCnt="0"/>
      <dgm:spPr/>
    </dgm:pt>
    <dgm:pt modelId="{B7529C3C-500C-400D-A3DB-1877EDAABC59}" type="pres">
      <dgm:prSet presAssocID="{74E53FC6-03AB-45A7-9478-19DD91D038C9}" presName="level" presStyleLbl="node1" presStyleIdx="4" presStyleCnt="10">
        <dgm:presLayoutVars>
          <dgm:chMax val="1"/>
          <dgm:bulletEnabled val="1"/>
        </dgm:presLayoutVars>
      </dgm:prSet>
      <dgm:spPr/>
    </dgm:pt>
    <dgm:pt modelId="{A3AD50F5-CF78-485F-8431-98604393AB16}" type="pres">
      <dgm:prSet presAssocID="{74E53FC6-03AB-45A7-9478-19DD91D038C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347C59-CAD5-41C1-B084-ED56894D6501}" type="pres">
      <dgm:prSet presAssocID="{92916244-1CF8-410A-8975-15C39B239601}" presName="Name8" presStyleCnt="0"/>
      <dgm:spPr/>
    </dgm:pt>
    <dgm:pt modelId="{051DB60F-4F0E-47FD-A9E2-A825A13942CB}" type="pres">
      <dgm:prSet presAssocID="{92916244-1CF8-410A-8975-15C39B239601}" presName="level" presStyleLbl="node1" presStyleIdx="5" presStyleCnt="10">
        <dgm:presLayoutVars>
          <dgm:chMax val="1"/>
          <dgm:bulletEnabled val="1"/>
        </dgm:presLayoutVars>
      </dgm:prSet>
      <dgm:spPr/>
    </dgm:pt>
    <dgm:pt modelId="{174DBAD6-FAB8-415A-9783-130FB3D2C692}" type="pres">
      <dgm:prSet presAssocID="{92916244-1CF8-410A-8975-15C39B2396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EB0D52-0B56-4E32-8451-7D7B37940E38}" type="pres">
      <dgm:prSet presAssocID="{F756DE84-97C4-4004-B2A3-BCF2B01B16F5}" presName="Name8" presStyleCnt="0"/>
      <dgm:spPr/>
    </dgm:pt>
    <dgm:pt modelId="{081252B1-A254-420A-A1EF-3C2624A58C96}" type="pres">
      <dgm:prSet presAssocID="{F756DE84-97C4-4004-B2A3-BCF2B01B16F5}" presName="level" presStyleLbl="node1" presStyleIdx="6" presStyleCnt="10">
        <dgm:presLayoutVars>
          <dgm:chMax val="1"/>
          <dgm:bulletEnabled val="1"/>
        </dgm:presLayoutVars>
      </dgm:prSet>
      <dgm:spPr/>
    </dgm:pt>
    <dgm:pt modelId="{728E1FD8-F451-434B-A304-C973332EEB58}" type="pres">
      <dgm:prSet presAssocID="{F756DE84-97C4-4004-B2A3-BCF2B01B16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DB019D-70DE-4FC3-AE5B-027D057ADC06}" type="pres">
      <dgm:prSet presAssocID="{D995F5F5-623F-4ED4-8D42-CF51D03DE367}" presName="Name8" presStyleCnt="0"/>
      <dgm:spPr/>
    </dgm:pt>
    <dgm:pt modelId="{1BE7EC5C-DD2D-4954-B99A-0936A5EC275C}" type="pres">
      <dgm:prSet presAssocID="{D995F5F5-623F-4ED4-8D42-CF51D03DE367}" presName="level" presStyleLbl="node1" presStyleIdx="7" presStyleCnt="10" custLinFactNeighborX="555" custLinFactNeighborY="4441">
        <dgm:presLayoutVars>
          <dgm:chMax val="1"/>
          <dgm:bulletEnabled val="1"/>
        </dgm:presLayoutVars>
      </dgm:prSet>
      <dgm:spPr/>
    </dgm:pt>
    <dgm:pt modelId="{FA41D01D-29E8-40E8-8DA9-3006C1F7D5D2}" type="pres">
      <dgm:prSet presAssocID="{D995F5F5-623F-4ED4-8D42-CF51D03DE3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C309F0-5175-4A73-848A-2DC505BC5F3E}" type="pres">
      <dgm:prSet presAssocID="{F6727BEA-C549-49EA-9F79-76236B7030A1}" presName="Name8" presStyleCnt="0"/>
      <dgm:spPr/>
    </dgm:pt>
    <dgm:pt modelId="{E7899DB4-3F98-4E17-9F3C-15AF2D00F2A3}" type="pres">
      <dgm:prSet presAssocID="{F6727BEA-C549-49EA-9F79-76236B7030A1}" presName="level" presStyleLbl="node1" presStyleIdx="8" presStyleCnt="10" custLinFactNeighborX="837" custLinFactNeighborY="-4306">
        <dgm:presLayoutVars>
          <dgm:chMax val="1"/>
          <dgm:bulletEnabled val="1"/>
        </dgm:presLayoutVars>
      </dgm:prSet>
      <dgm:spPr/>
    </dgm:pt>
    <dgm:pt modelId="{37A41674-227F-4D69-B0D8-C81DBADFA0C4}" type="pres">
      <dgm:prSet presAssocID="{F6727BEA-C549-49EA-9F79-76236B7030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F443D2-F998-4475-A927-6F1783D85B00}" type="pres">
      <dgm:prSet presAssocID="{B531B89B-CAF9-41E1-B4C6-48BCF6B57D8A}" presName="Name8" presStyleCnt="0"/>
      <dgm:spPr/>
    </dgm:pt>
    <dgm:pt modelId="{B66A1777-1CBC-41E4-A2F3-671DE098BC15}" type="pres">
      <dgm:prSet presAssocID="{B531B89B-CAF9-41E1-B4C6-48BCF6B57D8A}" presName="level" presStyleLbl="node1" presStyleIdx="9" presStyleCnt="10">
        <dgm:presLayoutVars>
          <dgm:chMax val="1"/>
          <dgm:bulletEnabled val="1"/>
        </dgm:presLayoutVars>
      </dgm:prSet>
      <dgm:spPr/>
    </dgm:pt>
    <dgm:pt modelId="{3166C3B0-D6C8-4A40-9A5F-8DE5D5D203EA}" type="pres">
      <dgm:prSet presAssocID="{B531B89B-CAF9-41E1-B4C6-48BCF6B57D8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2B29615-B9F2-42A2-9FCB-C0C815199DCE}" type="presOf" srcId="{D995F5F5-623F-4ED4-8D42-CF51D03DE367}" destId="{FA41D01D-29E8-40E8-8DA9-3006C1F7D5D2}" srcOrd="1" destOrd="0" presId="urn:microsoft.com/office/officeart/2005/8/layout/pyramid1"/>
    <dgm:cxn modelId="{8A3A731D-0D42-4BD1-958F-56A3ECE08A38}" type="presOf" srcId="{12570248-EF97-4806-8C56-C07DBC1307A2}" destId="{20E86DC4-1E8E-4DF4-AB08-852C7C15B1AC}" srcOrd="0" destOrd="0" presId="urn:microsoft.com/office/officeart/2005/8/layout/pyramid1"/>
    <dgm:cxn modelId="{2AB0E01D-0060-40A0-9450-8D5572F169EF}" srcId="{506565E1-8773-4FA0-9722-997DAA68B303}" destId="{92916244-1CF8-410A-8975-15C39B239601}" srcOrd="5" destOrd="0" parTransId="{E7DFA9C6-6797-4172-A3D7-CEE3699F6A9C}" sibTransId="{6C00FD9F-81C7-4433-9178-AF6403BAAEF9}"/>
    <dgm:cxn modelId="{ED725923-D54C-4303-B1B7-B341A89E5AB3}" srcId="{506565E1-8773-4FA0-9722-997DAA68B303}" destId="{D995F5F5-623F-4ED4-8D42-CF51D03DE367}" srcOrd="7" destOrd="0" parTransId="{2DFCB142-D0C3-46C8-968D-04BA4876EF25}" sibTransId="{E3BAA181-7205-45F7-9C09-B97C896A8573}"/>
    <dgm:cxn modelId="{877A7326-6B90-4652-A9E6-F701D6E1A9C5}" type="presOf" srcId="{B531B89B-CAF9-41E1-B4C6-48BCF6B57D8A}" destId="{B66A1777-1CBC-41E4-A2F3-671DE098BC15}" srcOrd="0" destOrd="0" presId="urn:microsoft.com/office/officeart/2005/8/layout/pyramid1"/>
    <dgm:cxn modelId="{3F406B35-32DE-46B5-9936-88BFE64AC836}" type="presOf" srcId="{15191A47-F48C-44CA-AF48-7B6D00EE674D}" destId="{F568417C-60C4-42B9-B3F6-3607AF0029CD}" srcOrd="0" destOrd="0" presId="urn:microsoft.com/office/officeart/2005/8/layout/pyramid1"/>
    <dgm:cxn modelId="{7659BD3E-5CE0-41F9-B336-C735E2282515}" srcId="{506565E1-8773-4FA0-9722-997DAA68B303}" destId="{3F729BB9-12CC-4078-9D2F-CE8CC517A7DC}" srcOrd="2" destOrd="0" parTransId="{5962EBD7-E3F9-4150-8DA3-13D871CAA98C}" sibTransId="{411574F6-88EA-429E-B01C-5B21DF1430EC}"/>
    <dgm:cxn modelId="{E2188F60-7E4C-46D1-B70D-1D1AE9C75C46}" srcId="{506565E1-8773-4FA0-9722-997DAA68B303}" destId="{12570248-EF97-4806-8C56-C07DBC1307A2}" srcOrd="3" destOrd="0" parTransId="{C73E9AF2-275F-4748-A04A-61689AA71D2C}" sibTransId="{AB5B0C1A-0B33-4795-B964-92CD12D3C2C3}"/>
    <dgm:cxn modelId="{1111F960-2660-4E00-A8D8-8F9FA4944406}" srcId="{506565E1-8773-4FA0-9722-997DAA68B303}" destId="{F6727BEA-C549-49EA-9F79-76236B7030A1}" srcOrd="8" destOrd="0" parTransId="{584FFEA3-FDAE-4E79-BF0D-78C0F090388C}" sibTransId="{3A42C521-BE9E-4C15-B3CC-5B96C5625C86}"/>
    <dgm:cxn modelId="{C6B91461-8A54-46CD-9762-9A1EE1F099B4}" srcId="{506565E1-8773-4FA0-9722-997DAA68B303}" destId="{F756DE84-97C4-4004-B2A3-BCF2B01B16F5}" srcOrd="6" destOrd="0" parTransId="{96B2B638-D984-4FDC-8EF4-B30941D858E8}" sibTransId="{6933127E-EB2F-4C75-8540-8FE3273987FE}"/>
    <dgm:cxn modelId="{5CA46943-0E59-4419-BB66-4801016B2677}" srcId="{506565E1-8773-4FA0-9722-997DAA68B303}" destId="{B531B89B-CAF9-41E1-B4C6-48BCF6B57D8A}" srcOrd="9" destOrd="0" parTransId="{CC3375D1-BB19-474E-AE96-8D7E9F5619DD}" sibTransId="{DB64CE94-2ECB-40AC-9B36-B52E24ABC618}"/>
    <dgm:cxn modelId="{6E72F86C-2405-4CCF-BC9A-0CBB2C42D964}" type="presOf" srcId="{F6727BEA-C549-49EA-9F79-76236B7030A1}" destId="{E7899DB4-3F98-4E17-9F3C-15AF2D00F2A3}" srcOrd="0" destOrd="0" presId="urn:microsoft.com/office/officeart/2005/8/layout/pyramid1"/>
    <dgm:cxn modelId="{715E934F-0EAE-4887-BB04-2C6C935E982B}" srcId="{506565E1-8773-4FA0-9722-997DAA68B303}" destId="{74E53FC6-03AB-45A7-9478-19DD91D038C9}" srcOrd="4" destOrd="0" parTransId="{3D8B7556-3FCA-4815-A54E-C181A3EFBCAD}" sibTransId="{5C00EC88-C2DF-4F6F-8EF2-F425C2885965}"/>
    <dgm:cxn modelId="{1E66F16F-4DD8-40FC-98F1-37C6385F53F8}" type="presOf" srcId="{B531B89B-CAF9-41E1-B4C6-48BCF6B57D8A}" destId="{3166C3B0-D6C8-4A40-9A5F-8DE5D5D203EA}" srcOrd="1" destOrd="0" presId="urn:microsoft.com/office/officeart/2005/8/layout/pyramid1"/>
    <dgm:cxn modelId="{E0756352-65D0-424E-86C7-340F5FB298E7}" srcId="{506565E1-8773-4FA0-9722-997DAA68B303}" destId="{15191A47-F48C-44CA-AF48-7B6D00EE674D}" srcOrd="1" destOrd="0" parTransId="{13F351AF-1E48-4B1A-B5A3-1074C0EA6C39}" sibTransId="{2A8B48A3-D7E7-4E7F-B06D-5A347BF4399C}"/>
    <dgm:cxn modelId="{C50CAB7E-30BC-4880-925E-2B406E7EC3F2}" type="presOf" srcId="{74E53FC6-03AB-45A7-9478-19DD91D038C9}" destId="{A3AD50F5-CF78-485F-8431-98604393AB16}" srcOrd="1" destOrd="0" presId="urn:microsoft.com/office/officeart/2005/8/layout/pyramid1"/>
    <dgm:cxn modelId="{C8E97081-DFDD-4923-ACA9-3D1EA938FF8B}" type="presOf" srcId="{92916244-1CF8-410A-8975-15C39B239601}" destId="{174DBAD6-FAB8-415A-9783-130FB3D2C692}" srcOrd="1" destOrd="0" presId="urn:microsoft.com/office/officeart/2005/8/layout/pyramid1"/>
    <dgm:cxn modelId="{FE22F990-A9C0-4CA2-9502-D2AC3E29B420}" type="presOf" srcId="{92916244-1CF8-410A-8975-15C39B239601}" destId="{051DB60F-4F0E-47FD-A9E2-A825A13942CB}" srcOrd="0" destOrd="0" presId="urn:microsoft.com/office/officeart/2005/8/layout/pyramid1"/>
    <dgm:cxn modelId="{913A8295-B117-40F8-972F-36C37991D765}" type="presOf" srcId="{3F729BB9-12CC-4078-9D2F-CE8CC517A7DC}" destId="{414DEE6D-0D4E-4CEB-9D5B-D57FD40EFD10}" srcOrd="1" destOrd="0" presId="urn:microsoft.com/office/officeart/2005/8/layout/pyramid1"/>
    <dgm:cxn modelId="{2AB68796-300F-496F-BCBF-0DF5B64052B3}" type="presOf" srcId="{15191A47-F48C-44CA-AF48-7B6D00EE674D}" destId="{EC960975-D6EA-4DCD-B7D2-D251313E3C70}" srcOrd="1" destOrd="0" presId="urn:microsoft.com/office/officeart/2005/8/layout/pyramid1"/>
    <dgm:cxn modelId="{EB1D3A9A-5C90-4EBC-8F8F-BF263857137A}" type="presOf" srcId="{F6727BEA-C549-49EA-9F79-76236B7030A1}" destId="{37A41674-227F-4D69-B0D8-C81DBADFA0C4}" srcOrd="1" destOrd="0" presId="urn:microsoft.com/office/officeart/2005/8/layout/pyramid1"/>
    <dgm:cxn modelId="{55B85B9C-B184-4F33-BA5B-9F6A6118F55B}" type="presOf" srcId="{F2D802A3-44DB-4FBD-BD03-764C79D18EED}" destId="{30C88194-E029-457B-BE24-E98F796B90BE}" srcOrd="0" destOrd="0" presId="urn:microsoft.com/office/officeart/2005/8/layout/pyramid1"/>
    <dgm:cxn modelId="{A4506AA0-3040-4180-AB5C-A89BA733B6CA}" srcId="{506565E1-8773-4FA0-9722-997DAA68B303}" destId="{F2D802A3-44DB-4FBD-BD03-764C79D18EED}" srcOrd="0" destOrd="0" parTransId="{892559DB-C8BB-4D7C-AFF4-38928E9F8B34}" sibTransId="{6390B9C4-D084-4DF3-B0C9-0690B37528B5}"/>
    <dgm:cxn modelId="{FC90DCBA-A276-4B23-98C7-8F43DAE02149}" type="presOf" srcId="{506565E1-8773-4FA0-9722-997DAA68B303}" destId="{6C82B94A-4736-4C1E-A85B-A2CFAA1AC309}" srcOrd="0" destOrd="0" presId="urn:microsoft.com/office/officeart/2005/8/layout/pyramid1"/>
    <dgm:cxn modelId="{160F9DBD-F0AF-4324-B3F8-93E350921ACA}" type="presOf" srcId="{F2D802A3-44DB-4FBD-BD03-764C79D18EED}" destId="{40C7DFAC-6EF6-49FB-8E13-1E80AE546B04}" srcOrd="1" destOrd="0" presId="urn:microsoft.com/office/officeart/2005/8/layout/pyramid1"/>
    <dgm:cxn modelId="{0EB329CB-4924-4CCF-B41E-AEE42EE1F09C}" type="presOf" srcId="{F756DE84-97C4-4004-B2A3-BCF2B01B16F5}" destId="{081252B1-A254-420A-A1EF-3C2624A58C96}" srcOrd="0" destOrd="0" presId="urn:microsoft.com/office/officeart/2005/8/layout/pyramid1"/>
    <dgm:cxn modelId="{DF2E91D1-59C6-41B9-A81D-1ADD27450CB8}" type="presOf" srcId="{3F729BB9-12CC-4078-9D2F-CE8CC517A7DC}" destId="{BCBCF654-F875-4C81-8EF3-A2151001A2C0}" srcOrd="0" destOrd="0" presId="urn:microsoft.com/office/officeart/2005/8/layout/pyramid1"/>
    <dgm:cxn modelId="{226E4AD3-3D67-4EAB-8933-8D3C1ADD55F9}" type="presOf" srcId="{74E53FC6-03AB-45A7-9478-19DD91D038C9}" destId="{B7529C3C-500C-400D-A3DB-1877EDAABC59}" srcOrd="0" destOrd="0" presId="urn:microsoft.com/office/officeart/2005/8/layout/pyramid1"/>
    <dgm:cxn modelId="{FA2EC5D3-A795-4E47-A3D6-076F5981DC74}" type="presOf" srcId="{D995F5F5-623F-4ED4-8D42-CF51D03DE367}" destId="{1BE7EC5C-DD2D-4954-B99A-0936A5EC275C}" srcOrd="0" destOrd="0" presId="urn:microsoft.com/office/officeart/2005/8/layout/pyramid1"/>
    <dgm:cxn modelId="{D11E7BE9-1143-48FE-B21A-2E0AE50E8865}" type="presOf" srcId="{12570248-EF97-4806-8C56-C07DBC1307A2}" destId="{A5070FC4-F9BE-4A13-B248-3559E78D8E85}" srcOrd="1" destOrd="0" presId="urn:microsoft.com/office/officeart/2005/8/layout/pyramid1"/>
    <dgm:cxn modelId="{5CA962EC-ACE7-4A5D-B065-AB3B9BA4B809}" type="presOf" srcId="{F756DE84-97C4-4004-B2A3-BCF2B01B16F5}" destId="{728E1FD8-F451-434B-A304-C973332EEB58}" srcOrd="1" destOrd="0" presId="urn:microsoft.com/office/officeart/2005/8/layout/pyramid1"/>
    <dgm:cxn modelId="{E68F3021-1272-478D-88EE-9768296DBB3A}" type="presParOf" srcId="{6C82B94A-4736-4C1E-A85B-A2CFAA1AC309}" destId="{CF7AF3CE-BF66-4BD5-B5E0-B351665C6923}" srcOrd="0" destOrd="0" presId="urn:microsoft.com/office/officeart/2005/8/layout/pyramid1"/>
    <dgm:cxn modelId="{4A7A9B9A-FB8F-45FE-A95E-498500A25BAD}" type="presParOf" srcId="{CF7AF3CE-BF66-4BD5-B5E0-B351665C6923}" destId="{30C88194-E029-457B-BE24-E98F796B90BE}" srcOrd="0" destOrd="0" presId="urn:microsoft.com/office/officeart/2005/8/layout/pyramid1"/>
    <dgm:cxn modelId="{004342DD-5467-444D-B54D-0E5D6A04EB17}" type="presParOf" srcId="{CF7AF3CE-BF66-4BD5-B5E0-B351665C6923}" destId="{40C7DFAC-6EF6-49FB-8E13-1E80AE546B04}" srcOrd="1" destOrd="0" presId="urn:microsoft.com/office/officeart/2005/8/layout/pyramid1"/>
    <dgm:cxn modelId="{65F64361-9107-478B-94CB-D0B60BEEC9F7}" type="presParOf" srcId="{6C82B94A-4736-4C1E-A85B-A2CFAA1AC309}" destId="{E0B7BE79-26E7-4CD4-8BF1-2151ACED2BD9}" srcOrd="1" destOrd="0" presId="urn:microsoft.com/office/officeart/2005/8/layout/pyramid1"/>
    <dgm:cxn modelId="{101FEF64-A761-4B99-B3C0-3A931A026358}" type="presParOf" srcId="{E0B7BE79-26E7-4CD4-8BF1-2151ACED2BD9}" destId="{F568417C-60C4-42B9-B3F6-3607AF0029CD}" srcOrd="0" destOrd="0" presId="urn:microsoft.com/office/officeart/2005/8/layout/pyramid1"/>
    <dgm:cxn modelId="{4F098524-2650-415D-B926-4A53A1EFA0BE}" type="presParOf" srcId="{E0B7BE79-26E7-4CD4-8BF1-2151ACED2BD9}" destId="{EC960975-D6EA-4DCD-B7D2-D251313E3C70}" srcOrd="1" destOrd="0" presId="urn:microsoft.com/office/officeart/2005/8/layout/pyramid1"/>
    <dgm:cxn modelId="{7A47487E-B6F5-479B-A51E-01344579C16F}" type="presParOf" srcId="{6C82B94A-4736-4C1E-A85B-A2CFAA1AC309}" destId="{0EACF0EA-C614-4F3D-AB6C-B8D34C527D17}" srcOrd="2" destOrd="0" presId="urn:microsoft.com/office/officeart/2005/8/layout/pyramid1"/>
    <dgm:cxn modelId="{DA57507F-2224-48B3-8333-2DE850298FEA}" type="presParOf" srcId="{0EACF0EA-C614-4F3D-AB6C-B8D34C527D17}" destId="{BCBCF654-F875-4C81-8EF3-A2151001A2C0}" srcOrd="0" destOrd="0" presId="urn:microsoft.com/office/officeart/2005/8/layout/pyramid1"/>
    <dgm:cxn modelId="{58B72ACE-3952-4D05-BEC5-251D1A62E08B}" type="presParOf" srcId="{0EACF0EA-C614-4F3D-AB6C-B8D34C527D17}" destId="{414DEE6D-0D4E-4CEB-9D5B-D57FD40EFD10}" srcOrd="1" destOrd="0" presId="urn:microsoft.com/office/officeart/2005/8/layout/pyramid1"/>
    <dgm:cxn modelId="{1231DD24-2E26-474E-A8BE-937406240F80}" type="presParOf" srcId="{6C82B94A-4736-4C1E-A85B-A2CFAA1AC309}" destId="{CDEDBB81-B957-461B-A896-ED8C872CF44E}" srcOrd="3" destOrd="0" presId="urn:microsoft.com/office/officeart/2005/8/layout/pyramid1"/>
    <dgm:cxn modelId="{911D7A18-B5D1-4EE8-BAE4-2D14EB15DCD3}" type="presParOf" srcId="{CDEDBB81-B957-461B-A896-ED8C872CF44E}" destId="{20E86DC4-1E8E-4DF4-AB08-852C7C15B1AC}" srcOrd="0" destOrd="0" presId="urn:microsoft.com/office/officeart/2005/8/layout/pyramid1"/>
    <dgm:cxn modelId="{4F7FF1A2-6E36-4657-A78B-19945653D338}" type="presParOf" srcId="{CDEDBB81-B957-461B-A896-ED8C872CF44E}" destId="{A5070FC4-F9BE-4A13-B248-3559E78D8E85}" srcOrd="1" destOrd="0" presId="urn:microsoft.com/office/officeart/2005/8/layout/pyramid1"/>
    <dgm:cxn modelId="{1E0F53FB-8995-4B1C-8743-615B6322802D}" type="presParOf" srcId="{6C82B94A-4736-4C1E-A85B-A2CFAA1AC309}" destId="{A8401DF7-BC3C-4302-856A-11F1A39A4BE9}" srcOrd="4" destOrd="0" presId="urn:microsoft.com/office/officeart/2005/8/layout/pyramid1"/>
    <dgm:cxn modelId="{718F5FFC-E89B-41CA-95AA-D01AE8FB70CB}" type="presParOf" srcId="{A8401DF7-BC3C-4302-856A-11F1A39A4BE9}" destId="{B7529C3C-500C-400D-A3DB-1877EDAABC59}" srcOrd="0" destOrd="0" presId="urn:microsoft.com/office/officeart/2005/8/layout/pyramid1"/>
    <dgm:cxn modelId="{34081FF5-E900-43D0-AA6A-FCEF037A4B46}" type="presParOf" srcId="{A8401DF7-BC3C-4302-856A-11F1A39A4BE9}" destId="{A3AD50F5-CF78-485F-8431-98604393AB16}" srcOrd="1" destOrd="0" presId="urn:microsoft.com/office/officeart/2005/8/layout/pyramid1"/>
    <dgm:cxn modelId="{26F68E27-D34D-4211-9288-051FD76F36DB}" type="presParOf" srcId="{6C82B94A-4736-4C1E-A85B-A2CFAA1AC309}" destId="{D9347C59-CAD5-41C1-B084-ED56894D6501}" srcOrd="5" destOrd="0" presId="urn:microsoft.com/office/officeart/2005/8/layout/pyramid1"/>
    <dgm:cxn modelId="{B47951A6-3B24-4C7B-9EB4-B6444042CC3B}" type="presParOf" srcId="{D9347C59-CAD5-41C1-B084-ED56894D6501}" destId="{051DB60F-4F0E-47FD-A9E2-A825A13942CB}" srcOrd="0" destOrd="0" presId="urn:microsoft.com/office/officeart/2005/8/layout/pyramid1"/>
    <dgm:cxn modelId="{915FE8BE-115A-41ED-9A88-4B7F62F8FD27}" type="presParOf" srcId="{D9347C59-CAD5-41C1-B084-ED56894D6501}" destId="{174DBAD6-FAB8-415A-9783-130FB3D2C692}" srcOrd="1" destOrd="0" presId="urn:microsoft.com/office/officeart/2005/8/layout/pyramid1"/>
    <dgm:cxn modelId="{2B03BD83-FD18-45DA-9B13-E04EE78DC6D6}" type="presParOf" srcId="{6C82B94A-4736-4C1E-A85B-A2CFAA1AC309}" destId="{6AEB0D52-0B56-4E32-8451-7D7B37940E38}" srcOrd="6" destOrd="0" presId="urn:microsoft.com/office/officeart/2005/8/layout/pyramid1"/>
    <dgm:cxn modelId="{E0C52ACF-D439-4F08-8E9F-ECCE14FBEE0B}" type="presParOf" srcId="{6AEB0D52-0B56-4E32-8451-7D7B37940E38}" destId="{081252B1-A254-420A-A1EF-3C2624A58C96}" srcOrd="0" destOrd="0" presId="urn:microsoft.com/office/officeart/2005/8/layout/pyramid1"/>
    <dgm:cxn modelId="{276F71F9-095B-4A84-9FD6-B470AFA142B4}" type="presParOf" srcId="{6AEB0D52-0B56-4E32-8451-7D7B37940E38}" destId="{728E1FD8-F451-434B-A304-C973332EEB58}" srcOrd="1" destOrd="0" presId="urn:microsoft.com/office/officeart/2005/8/layout/pyramid1"/>
    <dgm:cxn modelId="{70718978-064A-4E44-AB6B-FC3B53A9B77F}" type="presParOf" srcId="{6C82B94A-4736-4C1E-A85B-A2CFAA1AC309}" destId="{3EDB019D-70DE-4FC3-AE5B-027D057ADC06}" srcOrd="7" destOrd="0" presId="urn:microsoft.com/office/officeart/2005/8/layout/pyramid1"/>
    <dgm:cxn modelId="{F1B99977-4F2B-4685-B78E-76D83834EFF7}" type="presParOf" srcId="{3EDB019D-70DE-4FC3-AE5B-027D057ADC06}" destId="{1BE7EC5C-DD2D-4954-B99A-0936A5EC275C}" srcOrd="0" destOrd="0" presId="urn:microsoft.com/office/officeart/2005/8/layout/pyramid1"/>
    <dgm:cxn modelId="{D219864E-8909-40B4-ABFF-584F9857ABBE}" type="presParOf" srcId="{3EDB019D-70DE-4FC3-AE5B-027D057ADC06}" destId="{FA41D01D-29E8-40E8-8DA9-3006C1F7D5D2}" srcOrd="1" destOrd="0" presId="urn:microsoft.com/office/officeart/2005/8/layout/pyramid1"/>
    <dgm:cxn modelId="{15C12150-483C-43A2-9679-32387C4491FA}" type="presParOf" srcId="{6C82B94A-4736-4C1E-A85B-A2CFAA1AC309}" destId="{5CC309F0-5175-4A73-848A-2DC505BC5F3E}" srcOrd="8" destOrd="0" presId="urn:microsoft.com/office/officeart/2005/8/layout/pyramid1"/>
    <dgm:cxn modelId="{401D2995-407A-405E-9765-5F8019A66638}" type="presParOf" srcId="{5CC309F0-5175-4A73-848A-2DC505BC5F3E}" destId="{E7899DB4-3F98-4E17-9F3C-15AF2D00F2A3}" srcOrd="0" destOrd="0" presId="urn:microsoft.com/office/officeart/2005/8/layout/pyramid1"/>
    <dgm:cxn modelId="{5422444C-7DB9-421D-AEB6-B24C39BD7934}" type="presParOf" srcId="{5CC309F0-5175-4A73-848A-2DC505BC5F3E}" destId="{37A41674-227F-4D69-B0D8-C81DBADFA0C4}" srcOrd="1" destOrd="0" presId="urn:microsoft.com/office/officeart/2005/8/layout/pyramid1"/>
    <dgm:cxn modelId="{77DFD52E-369B-4369-B999-BC8929CF478E}" type="presParOf" srcId="{6C82B94A-4736-4C1E-A85B-A2CFAA1AC309}" destId="{81F443D2-F998-4475-A927-6F1783D85B00}" srcOrd="9" destOrd="0" presId="urn:microsoft.com/office/officeart/2005/8/layout/pyramid1"/>
    <dgm:cxn modelId="{C97D4887-28F1-4B19-976B-7AEEB1C60804}" type="presParOf" srcId="{81F443D2-F998-4475-A927-6F1783D85B00}" destId="{B66A1777-1CBC-41E4-A2F3-671DE098BC15}" srcOrd="0" destOrd="0" presId="urn:microsoft.com/office/officeart/2005/8/layout/pyramid1"/>
    <dgm:cxn modelId="{0255A733-5007-4F41-8D44-169D950174C1}" type="presParOf" srcId="{81F443D2-F998-4475-A927-6F1783D85B00}" destId="{3166C3B0-D6C8-4A40-9A5F-8DE5D5D203E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88194-E029-457B-BE24-E98F796B90BE}">
      <dsp:nvSpPr>
        <dsp:cNvPr id="0" name=""/>
        <dsp:cNvSpPr/>
      </dsp:nvSpPr>
      <dsp:spPr>
        <a:xfrm>
          <a:off x="5444789" y="0"/>
          <a:ext cx="1209953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Studiekeuze – 2%</a:t>
          </a:r>
        </a:p>
      </dsp:txBody>
      <dsp:txXfrm>
        <a:off x="5444789" y="0"/>
        <a:ext cx="1209953" cy="687854"/>
      </dsp:txXfrm>
    </dsp:sp>
    <dsp:sp modelId="{F568417C-60C4-42B9-B3F6-3607AF0029CD}">
      <dsp:nvSpPr>
        <dsp:cNvPr id="0" name=""/>
        <dsp:cNvSpPr/>
      </dsp:nvSpPr>
      <dsp:spPr>
        <a:xfrm>
          <a:off x="4839813" y="687854"/>
          <a:ext cx="2419906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Verwachtingen – 5%</a:t>
          </a:r>
        </a:p>
      </dsp:txBody>
      <dsp:txXfrm>
        <a:off x="5263296" y="687854"/>
        <a:ext cx="1572939" cy="687854"/>
      </dsp:txXfrm>
    </dsp:sp>
    <dsp:sp modelId="{BCBCF654-F875-4C81-8EF3-A2151001A2C0}">
      <dsp:nvSpPr>
        <dsp:cNvPr id="0" name=""/>
        <dsp:cNvSpPr/>
      </dsp:nvSpPr>
      <dsp:spPr>
        <a:xfrm>
          <a:off x="4234836" y="1375709"/>
          <a:ext cx="3629859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Samenwerken – 14%</a:t>
          </a:r>
        </a:p>
      </dsp:txBody>
      <dsp:txXfrm>
        <a:off x="4870062" y="1375709"/>
        <a:ext cx="2359408" cy="687854"/>
      </dsp:txXfrm>
    </dsp:sp>
    <dsp:sp modelId="{20E86DC4-1E8E-4DF4-AB08-852C7C15B1AC}">
      <dsp:nvSpPr>
        <dsp:cNvPr id="0" name=""/>
        <dsp:cNvSpPr/>
      </dsp:nvSpPr>
      <dsp:spPr>
        <a:xfrm>
          <a:off x="3629859" y="2063564"/>
          <a:ext cx="4839813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Presenteren – 36%</a:t>
          </a:r>
        </a:p>
      </dsp:txBody>
      <dsp:txXfrm>
        <a:off x="4476827" y="2063564"/>
        <a:ext cx="3145878" cy="687854"/>
      </dsp:txXfrm>
    </dsp:sp>
    <dsp:sp modelId="{B7529C3C-500C-400D-A3DB-1877EDAABC59}">
      <dsp:nvSpPr>
        <dsp:cNvPr id="0" name=""/>
        <dsp:cNvSpPr/>
      </dsp:nvSpPr>
      <dsp:spPr>
        <a:xfrm>
          <a:off x="3024883" y="2751419"/>
          <a:ext cx="6049766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Thuis voelen – 36%</a:t>
          </a:r>
        </a:p>
      </dsp:txBody>
      <dsp:txXfrm>
        <a:off x="4083592" y="2751419"/>
        <a:ext cx="3932348" cy="687854"/>
      </dsp:txXfrm>
    </dsp:sp>
    <dsp:sp modelId="{051DB60F-4F0E-47FD-A9E2-A825A13942CB}">
      <dsp:nvSpPr>
        <dsp:cNvPr id="0" name=""/>
        <dsp:cNvSpPr/>
      </dsp:nvSpPr>
      <dsp:spPr>
        <a:xfrm>
          <a:off x="2419906" y="3439274"/>
          <a:ext cx="7259719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/>
            <a:t>Taal (NL) – 45%</a:t>
          </a:r>
          <a:endParaRPr lang="nl-NL" sz="1500" b="1" kern="1200" dirty="0"/>
        </a:p>
      </dsp:txBody>
      <dsp:txXfrm>
        <a:off x="3690357" y="3439274"/>
        <a:ext cx="4718817" cy="687854"/>
      </dsp:txXfrm>
    </dsp:sp>
    <dsp:sp modelId="{081252B1-A254-420A-A1EF-3C2624A58C96}">
      <dsp:nvSpPr>
        <dsp:cNvPr id="0" name=""/>
        <dsp:cNvSpPr/>
      </dsp:nvSpPr>
      <dsp:spPr>
        <a:xfrm>
          <a:off x="1814929" y="4127128"/>
          <a:ext cx="8469673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Abstract en kritisch denken – 48%</a:t>
          </a:r>
        </a:p>
      </dsp:txBody>
      <dsp:txXfrm>
        <a:off x="3297122" y="4127128"/>
        <a:ext cx="5505287" cy="687854"/>
      </dsp:txXfrm>
    </dsp:sp>
    <dsp:sp modelId="{1BE7EC5C-DD2D-4954-B99A-0936A5EC275C}">
      <dsp:nvSpPr>
        <dsp:cNvPr id="0" name=""/>
        <dsp:cNvSpPr/>
      </dsp:nvSpPr>
      <dsp:spPr>
        <a:xfrm>
          <a:off x="1263675" y="4845531"/>
          <a:ext cx="9679626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Taal (EN) – 50%</a:t>
          </a:r>
        </a:p>
      </dsp:txBody>
      <dsp:txXfrm>
        <a:off x="2957609" y="4845531"/>
        <a:ext cx="6291757" cy="687854"/>
      </dsp:txXfrm>
    </dsp:sp>
    <dsp:sp modelId="{E7899DB4-3F98-4E17-9F3C-15AF2D00F2A3}">
      <dsp:nvSpPr>
        <dsp:cNvPr id="0" name=""/>
        <dsp:cNvSpPr/>
      </dsp:nvSpPr>
      <dsp:spPr>
        <a:xfrm>
          <a:off x="696122" y="5473219"/>
          <a:ext cx="10889579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Rekenen - 69%</a:t>
          </a:r>
        </a:p>
      </dsp:txBody>
      <dsp:txXfrm>
        <a:off x="2601798" y="5473219"/>
        <a:ext cx="7078226" cy="687854"/>
      </dsp:txXfrm>
    </dsp:sp>
    <dsp:sp modelId="{B66A1777-1CBC-41E4-A2F3-671DE098BC15}">
      <dsp:nvSpPr>
        <dsp:cNvPr id="0" name=""/>
        <dsp:cNvSpPr/>
      </dsp:nvSpPr>
      <dsp:spPr>
        <a:xfrm>
          <a:off x="0" y="6190693"/>
          <a:ext cx="12099532" cy="687854"/>
        </a:xfrm>
        <a:prstGeom prst="trapezoid">
          <a:avLst>
            <a:gd name="adj" fmla="val 8795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Zelfstandig leren – 93%</a:t>
          </a:r>
        </a:p>
      </dsp:txBody>
      <dsp:txXfrm>
        <a:off x="2117418" y="6190693"/>
        <a:ext cx="7864696" cy="687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CA320-D94F-486B-A360-FF541FBDF0EF}" type="datetimeFigureOut">
              <a:t>15-5-2023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7F5A3-AA65-4CBB-8973-0A2CD3A7D28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70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F5A3-AA65-4CBB-8973-0A2CD3A7D2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1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F5A3-AA65-4CBB-8973-0A2CD3A7D2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67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Het startmoment per student verschilt, afhankelijk van het moment waarop ze zich aanmelden (tussen 1 april en herfstvakantie).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F5A3-AA65-4CBB-8973-0A2CD3A7D2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96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F5A3-AA65-4CBB-8973-0A2CD3A7D2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23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- Hoeveel studenten hebben welk advies gekregen?</a:t>
            </a:r>
          </a:p>
          <a:p>
            <a:endParaRPr lang="nl-NL" dirty="0"/>
          </a:p>
          <a:p>
            <a:r>
              <a:rPr lang="nl-NL" dirty="0"/>
              <a:t>% studenten dat een ‘negatief’ advies heeft gekregen op de verschillende constructen.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7F5A3-AA65-4CBB-8973-0A2CD3A7D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09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F5A3-AA65-4CBB-8973-0A2CD3A7D2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7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F5A3-AA65-4CBB-8973-0A2CD3A7D2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35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37598-8416-46F3-BF3D-E2C385B7F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8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" y="3"/>
            <a:ext cx="12191996" cy="68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8356" y="1296000"/>
            <a:ext cx="6840000" cy="237600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een titel te maken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8356" y="288000"/>
            <a:ext cx="684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200" i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voor de subtitel</a:t>
            </a:r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287665F-62CD-4131-9BD9-8FAAA949A596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2CF3485-17FB-471E-8577-1BDF378BC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708" y="5460765"/>
            <a:ext cx="2844000" cy="11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9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groen+2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80000" y="0"/>
            <a:ext cx="811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/>
              <a:t>Klik op het </a:t>
            </a:r>
            <a:br>
              <a:rPr lang="nl-NL"/>
            </a:br>
            <a:r>
              <a:rPr lang="nl-NL"/>
              <a:t>afbeeldingspictogram en </a:t>
            </a:r>
            <a:br>
              <a:rPr lang="nl-NL"/>
            </a:br>
            <a:r>
              <a:rPr lang="nl-NL"/>
              <a:t>voeg je eigen foto in</a:t>
            </a:r>
            <a:r>
              <a:rPr lang="nl-NL" noProof="0"/>
              <a:t>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710D2C9-CBE6-4CD7-81BB-91DEE2FE3712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(groen+2/3 foto)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D136605-3DEF-465E-8B56-319FC4B6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0250544-D823-418F-966E-C7D8943C2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968F752-43C6-425E-9342-5E238901A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46267936-07FE-4EFB-8513-36D661469332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E59E2A4A-E906-40C2-9FE4-8D70A8B6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1026000"/>
            <a:ext cx="3121374" cy="66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439CB3E-A9D4-4E2D-922F-65E21A0AF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7" y="1764000"/>
            <a:ext cx="3121374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7035787-6F0F-49E5-9360-6DDB5D5A4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10" y="6201364"/>
            <a:ext cx="1151315" cy="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24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</a:t>
            </a:r>
            <a:br>
              <a:rPr lang="nl-NL"/>
            </a:br>
            <a:r>
              <a:rPr lang="nl-NL"/>
              <a:t>afbeeldingspictogram en </a:t>
            </a:r>
            <a:br>
              <a:rPr lang="nl-NL"/>
            </a:br>
            <a:r>
              <a:rPr lang="nl-NL"/>
              <a:t>voeg je eigen foto in.</a:t>
            </a:r>
          </a:p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1" hasCustomPrompt="1"/>
          </p:nvPr>
        </p:nvSpPr>
        <p:spPr>
          <a:xfrm>
            <a:off x="302400" y="6202800"/>
            <a:ext cx="1152000" cy="44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817D2C3-502A-4EA4-8566-1A465E14F8A4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Grote foto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48CED8D-9F18-460A-A1D9-D9742331D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95B1336-E4CD-4D66-9B53-2E2B09B43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34EEF8F-C0DB-44F7-80E9-6F24D5F4C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488985C-F0AB-45E1-B334-177AE6C9DAD3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</p:spTree>
    <p:extLst>
      <p:ext uri="{BB962C8B-B14F-4D97-AF65-F5344CB8AC3E}">
        <p14:creationId xmlns:p14="http://schemas.microsoft.com/office/powerpoint/2010/main" val="105221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900" y="4406903"/>
            <a:ext cx="1041831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0985" y="2906713"/>
            <a:ext cx="104170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D60296-2A65-4A38-BB67-4A38E7380A8E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153238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0983" y="1736728"/>
            <a:ext cx="4992000" cy="4176713"/>
          </a:xfrm>
        </p:spPr>
        <p:txBody>
          <a:bodyPr>
            <a:normAutofit/>
          </a:bodyPr>
          <a:lstStyle>
            <a:lvl1pPr marL="288000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2" y="1736728"/>
            <a:ext cx="4993217" cy="4176713"/>
          </a:xfrm>
        </p:spPr>
        <p:txBody>
          <a:bodyPr>
            <a:normAutofit/>
          </a:bodyPr>
          <a:lstStyle>
            <a:lvl1pPr marL="288000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70984" y="1026000"/>
            <a:ext cx="10417016" cy="66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5EE97F-CAC9-44A7-ACC8-8F1AF103AAD4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Inhoud van twee</a:t>
            </a:r>
          </a:p>
        </p:txBody>
      </p:sp>
    </p:spTree>
    <p:extLst>
      <p:ext uri="{BB962C8B-B14F-4D97-AF65-F5344CB8AC3E}">
        <p14:creationId xmlns:p14="http://schemas.microsoft.com/office/powerpoint/2010/main" val="386316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2000" y="1736725"/>
            <a:ext cx="4992000" cy="438150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2000" y="2174878"/>
            <a:ext cx="4992000" cy="3738563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1736725"/>
            <a:ext cx="4993216" cy="438150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096001" y="2174878"/>
            <a:ext cx="4993216" cy="3738563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31D87E-EA1A-432A-AFBF-FF7B5E69CE19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vergelijking</a:t>
            </a:r>
          </a:p>
        </p:txBody>
      </p:sp>
    </p:spTree>
    <p:extLst>
      <p:ext uri="{BB962C8B-B14F-4D97-AF65-F5344CB8AC3E}">
        <p14:creationId xmlns:p14="http://schemas.microsoft.com/office/powerpoint/2010/main" val="366018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0984" y="1026000"/>
            <a:ext cx="10417016" cy="66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ADD9A8-7A38-4589-B5A1-997790D855A2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32800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814762-C25A-44C2-B67B-1AC52F962445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leeg</a:t>
            </a:r>
          </a:p>
        </p:txBody>
      </p:sp>
    </p:spTree>
    <p:extLst>
      <p:ext uri="{BB962C8B-B14F-4D97-AF65-F5344CB8AC3E}">
        <p14:creationId xmlns:p14="http://schemas.microsoft.com/office/powerpoint/2010/main" val="329761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986" y="1016002"/>
            <a:ext cx="3949700" cy="720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5" y="1016001"/>
            <a:ext cx="6322484" cy="4897439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0986" y="1736725"/>
            <a:ext cx="3949700" cy="42189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6A9401F-A3DE-42D3-875C-47649ABF2D48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Inhoud met bijschrift</a:t>
            </a:r>
          </a:p>
        </p:txBody>
      </p:sp>
    </p:spTree>
    <p:extLst>
      <p:ext uri="{BB962C8B-B14F-4D97-AF65-F5344CB8AC3E}">
        <p14:creationId xmlns:p14="http://schemas.microsoft.com/office/powerpoint/2010/main" val="400749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568411"/>
            <a:ext cx="7315200" cy="41591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4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9C40B75-09AC-4745-A84A-CD342AFBE385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Afbeelding met bijschrift</a:t>
            </a:r>
          </a:p>
        </p:txBody>
      </p:sp>
    </p:spTree>
    <p:extLst>
      <p:ext uri="{BB962C8B-B14F-4D97-AF65-F5344CB8AC3E}">
        <p14:creationId xmlns:p14="http://schemas.microsoft.com/office/powerpoint/2010/main" val="347247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B1E01E7-48D6-40A1-B2AC-0BE7B982918E}"/>
              </a:ext>
            </a:extLst>
          </p:cNvPr>
          <p:cNvSpPr/>
          <p:nvPr/>
        </p:nvSpPr>
        <p:spPr>
          <a:xfrm>
            <a:off x="6" y="0"/>
            <a:ext cx="8137445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9A01A2-4DCB-4FDC-8D81-7D09D89C54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451" y="0"/>
            <a:ext cx="4054549" cy="6858000"/>
          </a:xfrm>
          <a:solidFill>
            <a:schemeClr val="bg1"/>
          </a:solidFill>
        </p:spPr>
        <p:txBody>
          <a:bodyPr lIns="360000" tIns="792000">
            <a:normAutofit/>
          </a:bodyPr>
          <a:lstStyle>
            <a:lvl1pPr>
              <a:defRPr sz="16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E7368-D515-4D42-B8E1-977B351A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796144"/>
            <a:ext cx="7244316" cy="3456341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6E2FA-4FEA-40D1-B8DA-4B1D5A0D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5" y="792001"/>
            <a:ext cx="7244316" cy="7336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513369-5699-4CCE-93DA-0A9354F6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443051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"/>
            <a:ext cx="822491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31127" y="0"/>
            <a:ext cx="40660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8800" y="1296000"/>
            <a:ext cx="6840000" cy="237600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een titel te maken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8800" y="288000"/>
            <a:ext cx="684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2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voor de subtitel</a:t>
            </a:r>
            <a:endParaRPr lang="en-US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B2EEF6AA-5177-E343-981A-EA1DF6E43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00" y="4107320"/>
            <a:ext cx="6840000" cy="298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Voor- en achternaam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D4220856-237A-504F-92B2-5ECE87CB7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800" y="4467095"/>
            <a:ext cx="6839347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Datum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62E955-F76A-4DE8-A1BB-8B59F2C0B567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TITELDIA-GROEN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1A9597E-956D-4D57-9D06-941C499C5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59" y="5461202"/>
            <a:ext cx="2842299" cy="11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92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00953-537F-479C-A9FE-2E8F626BA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0373" y="0"/>
            <a:ext cx="8151628" cy="6858000"/>
          </a:xfrm>
          <a:solidFill>
            <a:schemeClr val="bg1"/>
          </a:solidFill>
        </p:spPr>
        <p:txBody>
          <a:bodyPr lIns="432000" tIns="792000"/>
          <a:lstStyle>
            <a:lvl1pPr>
              <a:defRPr sz="16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2DBF4-41D5-44FE-80A0-4858618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270100" cy="130186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EC8A20-6983-4311-9ACB-A2CEE9754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0" y="2073275"/>
            <a:ext cx="3270100" cy="35941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14974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2F99AB-32A0-423C-977A-DB29AAAE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D7232F-6567-4478-A980-A756C72F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1726F7-A1D1-4F7D-A6A9-F4BE37A8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00284"/>
            <a:ext cx="11096477" cy="1435507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1B3125-4D60-4C8B-8468-32E19AAC1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1"/>
            <a:ext cx="11080750" cy="306434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54208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DB79D8F-AE8E-4A30-96E9-94F7431F2C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9E5169-77CD-422C-B61A-44FA1256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14A899-67D6-40BC-8EE2-7F21AD2D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42324" cy="1435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37381A-A174-44E9-B0E4-503D67E36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142324" cy="3151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1624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23B92BB-44D8-46B6-BDA8-521E79490E07}"/>
              </a:ext>
            </a:extLst>
          </p:cNvPr>
          <p:cNvSpPr/>
          <p:nvPr/>
        </p:nvSpPr>
        <p:spPr>
          <a:xfrm>
            <a:off x="-20332" y="0"/>
            <a:ext cx="4061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D6DC362-A895-44B7-80D2-E78CBF1263FC}"/>
              </a:ext>
            </a:extLst>
          </p:cNvPr>
          <p:cNvSpPr/>
          <p:nvPr/>
        </p:nvSpPr>
        <p:spPr>
          <a:xfrm>
            <a:off x="4061312" y="0"/>
            <a:ext cx="8130688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6F622-BCE1-4329-92E3-2A18615A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64" y="0"/>
            <a:ext cx="4101977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08D5F-DC48-4007-B3E4-76BA25C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1" y="792000"/>
            <a:ext cx="6228281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72948D-E268-4603-88B2-2B415D9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620" y="1992086"/>
            <a:ext cx="6228281" cy="376791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6DC7D93-812A-44EF-8162-A5D520F00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61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5889135-4F9D-431D-93FA-F18A2E0B61A4}"/>
              </a:ext>
            </a:extLst>
          </p:cNvPr>
          <p:cNvSpPr/>
          <p:nvPr/>
        </p:nvSpPr>
        <p:spPr>
          <a:xfrm>
            <a:off x="0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8A81FD-CC7F-44B7-A3C2-1BA8D56EC811}"/>
              </a:ext>
            </a:extLst>
          </p:cNvPr>
          <p:cNvSpPr/>
          <p:nvPr/>
        </p:nvSpPr>
        <p:spPr>
          <a:xfrm>
            <a:off x="4080933" y="0"/>
            <a:ext cx="81110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FD37BF-9F19-45B6-A05D-C37E48EA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6"/>
            <a:ext cx="4081444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94A9EF1-75FD-43E4-AE75-300DEE25DA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0933" y="0"/>
            <a:ext cx="8111067" cy="6878638"/>
          </a:xfrm>
        </p:spPr>
        <p:txBody>
          <a:bodyPr lIns="360000" tIns="792000" rIns="324000" bIns="720000"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659DCAD-DB1A-4352-8836-E929632D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0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2D0237-9C24-46F9-989F-B21C10B9B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59F1A-F72D-4CF6-A029-14E0DB1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8111065" cy="6858000"/>
          </a:xfrm>
          <a:noFill/>
        </p:spPr>
        <p:txBody>
          <a:bodyPr lIns="612000" tIns="1404000" rIns="828000" bIns="720000"/>
          <a:lstStyle>
            <a:lvl1pPr>
              <a:defRPr sz="3200">
                <a:solidFill>
                  <a:srgbClr val="009C82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9C65DB-15A3-40B1-BBEC-ED2A1BA1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878B443-A221-472B-9B31-D2923602B620}"/>
              </a:ext>
            </a:extLst>
          </p:cNvPr>
          <p:cNvSpPr/>
          <p:nvPr/>
        </p:nvSpPr>
        <p:spPr>
          <a:xfrm>
            <a:off x="8111066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BC222D1-C306-4567-A343-C722A115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064" y="828742"/>
            <a:ext cx="3432935" cy="4318445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57727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56FCA5F-563C-4963-A6C6-ACB86FD6731A}"/>
              </a:ext>
            </a:extLst>
          </p:cNvPr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A113-690F-4A70-A450-6B63499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128000" cy="6857999"/>
          </a:xfrm>
          <a:noFill/>
        </p:spPr>
        <p:txBody>
          <a:bodyPr lIns="612000" tIns="1440000" rIns="828000" bIns="720000"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51474-BA6D-40FF-AD94-E36000A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8000" y="-3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AC8430-1514-4873-ABE5-EA31EA5A0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1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D64C1C9-6779-4C2B-8929-B830AA9CB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B84E45-4AEA-4831-9B87-14B35171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14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0B92A-A73A-4C1F-A960-EBEE0651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08955C-C1E9-4B08-A66E-790BD8E5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262E-4E63-401F-83E1-7FDB3AB0AC68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4C31-D587-489A-9E91-35D0F767D5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15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"/>
            <a:ext cx="8203476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131200" y="0"/>
            <a:ext cx="40608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/>
              <a:t>Klik op het </a:t>
            </a:r>
            <a:br>
              <a:rPr lang="nl-NL"/>
            </a:br>
            <a:r>
              <a:rPr lang="nl-NL"/>
              <a:t>afbeeldingspictogram en </a:t>
            </a:r>
            <a:br>
              <a:rPr lang="nl-NL"/>
            </a:br>
            <a:r>
              <a:rPr lang="nl-NL"/>
              <a:t>voeg je eigen foto in</a:t>
            </a:r>
            <a:r>
              <a:rPr lang="nl-NL" noProof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8800" y="1296000"/>
            <a:ext cx="6840000" cy="237600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een titel te maken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8800" y="288000"/>
            <a:ext cx="684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200" i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voor de subtitel</a:t>
            </a:r>
            <a:endParaRPr lang="en-US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B2EEF6AA-5177-E343-981A-EA1DF6E43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00" y="4107320"/>
            <a:ext cx="6840653" cy="298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009C82"/>
                </a:solidFill>
              </a:defRPr>
            </a:lvl1pPr>
          </a:lstStyle>
          <a:p>
            <a:r>
              <a:rPr lang="nl-NL"/>
              <a:t>Voor- en achternaam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D4220856-237A-504F-92B2-5ECE87CB7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800" y="4467095"/>
            <a:ext cx="68400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009C82"/>
                </a:solidFill>
              </a:defRPr>
            </a:lvl1pPr>
          </a:lstStyle>
          <a:p>
            <a:r>
              <a:rPr lang="nl-NL"/>
              <a:t>Datum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CE6B724-6B58-4515-B463-84D4E794F73B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 MET FOTO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8F674CA-F8DA-462E-A15C-CDBF6BC504E2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8A007AA-B55B-4E9D-A2F8-666B46E4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AFAFDC3-00F9-47CD-8BCB-D1616EBC9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C8AFDF8-1E85-4372-95AE-14A33EA1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CC2A9E9-C804-4EB0-B3AD-C5402F1A1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708" y="5460765"/>
            <a:ext cx="2844000" cy="11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CAAD80-5083-4E39-80FC-83B1EBE8A588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</a:t>
            </a:r>
          </a:p>
        </p:txBody>
      </p:sp>
    </p:spTree>
    <p:extLst>
      <p:ext uri="{BB962C8B-B14F-4D97-AF65-F5344CB8AC3E}">
        <p14:creationId xmlns:p14="http://schemas.microsoft.com/office/powerpoint/2010/main" val="105585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-1"/>
            <a:ext cx="12192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31A57E-AFC2-43F7-8E0B-1D68531D3ABF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(wit)</a:t>
            </a:r>
          </a:p>
        </p:txBody>
      </p:sp>
    </p:spTree>
    <p:extLst>
      <p:ext uri="{BB962C8B-B14F-4D97-AF65-F5344CB8AC3E}">
        <p14:creationId xmlns:p14="http://schemas.microsoft.com/office/powerpoint/2010/main" val="2406776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wit+1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1"/>
            <a:ext cx="12192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892B8C9-9FB2-4773-A4FB-95DC8AA474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31200" y="0"/>
            <a:ext cx="40608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/>
              <a:t>Klik op het </a:t>
            </a:r>
            <a:br>
              <a:rPr lang="nl-NL"/>
            </a:br>
            <a:r>
              <a:rPr lang="nl-NL"/>
              <a:t>afbeeldingspictogram en </a:t>
            </a:r>
            <a:br>
              <a:rPr lang="nl-NL"/>
            </a:br>
            <a:r>
              <a:rPr lang="nl-NL"/>
              <a:t>voeg je eigen foto in</a:t>
            </a:r>
            <a:r>
              <a:rPr lang="nl-NL" noProof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986" y="1026000"/>
            <a:ext cx="7122865" cy="66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0986" y="1764000"/>
            <a:ext cx="7122865" cy="41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595EE6-BDA6-43DD-955F-79046DE607D5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(wit+1/3 foto)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029E682-A8BB-47FD-A325-4DFA43453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8D7D234-8261-4EA0-B56C-D8D99B2E3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89B0BBB-4ADE-4546-9C32-E55E68427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4CF239C-5E61-4154-A6FE-1FDBBAB3A7B9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</p:spTree>
    <p:extLst>
      <p:ext uri="{BB962C8B-B14F-4D97-AF65-F5344CB8AC3E}">
        <p14:creationId xmlns:p14="http://schemas.microsoft.com/office/powerpoint/2010/main" val="3802394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wit+2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-1"/>
            <a:ext cx="12192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80000" y="0"/>
            <a:ext cx="811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/>
              <a:t>Klik op het </a:t>
            </a:r>
            <a:br>
              <a:rPr lang="nl-NL"/>
            </a:br>
            <a:r>
              <a:rPr lang="nl-NL"/>
              <a:t>afbeeldingspictogram en </a:t>
            </a:r>
            <a:br>
              <a:rPr lang="nl-NL"/>
            </a:br>
            <a:r>
              <a:rPr lang="nl-NL"/>
              <a:t>voeg je eigen foto in</a:t>
            </a:r>
            <a:r>
              <a:rPr lang="nl-NL" noProof="0"/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520427-BA8E-4D38-95EF-C9120025EE09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(wit+2/3 foto)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5BB2FBE-FC88-42C6-9174-5B42C6FF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FF4EBA5-603A-445C-8AD1-3851C6AF8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842EA36-C2FD-4BE7-A75F-AF0D8499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B6077C4-AF02-4848-AD0D-4DD038E4E57A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2574B8-641E-4642-A1D6-57EB1E59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1026000"/>
            <a:ext cx="3121374" cy="66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41D107AE-6AC5-4E94-825B-476C4EB5A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7" y="1764000"/>
            <a:ext cx="3121374" cy="41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8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EBFDE8-B5CE-401E-8469-26933AAE4F33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25D200E-0D89-4918-8FEC-8C4416C12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10" y="6201364"/>
            <a:ext cx="1151315" cy="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0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groen+1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986" y="1026000"/>
            <a:ext cx="7122865" cy="66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0986" y="1764000"/>
            <a:ext cx="7122865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225369" y="0"/>
            <a:ext cx="396663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/>
              <a:t>Klik op het </a:t>
            </a:r>
            <a:br>
              <a:rPr lang="nl-NL"/>
            </a:br>
            <a:r>
              <a:rPr lang="nl-NL"/>
              <a:t>afbeeldingspictogram en </a:t>
            </a:r>
            <a:br>
              <a:rPr lang="nl-NL"/>
            </a:br>
            <a:r>
              <a:rPr lang="nl-NL"/>
              <a:t>voeg je eigen foto in</a:t>
            </a:r>
            <a:r>
              <a:rPr lang="nl-NL" noProof="0"/>
              <a:t>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C1CB270-3104-4523-AB85-86B0C678E631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(groen+1/3 foto)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AFC8A0-D9D9-4FDC-AA0B-3AC152C58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7B4DFB2-E726-48CA-BF58-470D84AEE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8BF8541-7B2F-4AF1-98D2-F872725BD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5024C2AF-5528-434F-92BD-EC588604F841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26F5C812-23F5-4050-AC64-729B0E482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10" y="6201364"/>
            <a:ext cx="1151315" cy="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5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72000" y="1026000"/>
            <a:ext cx="10416000" cy="66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2000" y="1764000"/>
            <a:ext cx="10416000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401359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4ABABD56-4143-49FB-826B-FECBCEF91FBB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809271-3493-466D-AB40-73FA581AA587}"/>
              </a:ext>
            </a:extLst>
          </p:cNvPr>
          <p:cNvSpPr txBox="1"/>
          <p:nvPr/>
        </p:nvSpPr>
        <p:spPr>
          <a:xfrm>
            <a:off x="-2241155" y="-36000"/>
            <a:ext cx="2088000" cy="6505099"/>
          </a:xfrm>
          <a:prstGeom prst="roundRect">
            <a:avLst>
              <a:gd name="adj" fmla="val 5780"/>
            </a:avLst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50673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 START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nieuwe DIA INVOEGEN</a:t>
            </a:r>
          </a:p>
          <a:p>
            <a:pPr marL="53657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Nieuwe Dia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kies de gewenste dia-indeling.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900" b="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ANDERE DIA-INDEling </a:t>
            </a:r>
          </a:p>
          <a:p>
            <a:pPr marL="107950" indent="-10795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dia waarvan je de dia-indeling wilt wijzigen.</a:t>
            </a:r>
          </a:p>
          <a:p>
            <a:pPr marL="107950" indent="-10795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knop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Indeling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900" b="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de gewenste indeling.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DIA-INDELING HERSTELLEN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kan gebeuren dat je de tekst- of fotovakken per ongeluk hebt verplaatst, waardoor ze niet meer op de juiste positie staan.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 dit door op de knop </a:t>
            </a:r>
            <a:r>
              <a:rPr lang="nl-NL" sz="900" b="1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Opnieuw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l-NL" sz="900" b="1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instellen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klikken.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KOPIËREN VANUIT EEN OUDE PRESENTATIE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geen complete dia’s kopiëren vanuit presentaties met een </a:t>
            </a:r>
            <a:r>
              <a:rPr lang="nl-NL" sz="900" u="sng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opmaak. Voeg in dat geval een nieuwe dia in en kopieer de tekst vanuit de ‘oude’ presentatie naar de nieuwe dia. Gebruik hieroor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Plakken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kies de optie </a:t>
            </a:r>
            <a:r>
              <a:rPr lang="nl-NL" sz="900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Alleen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tekst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behouden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900" kern="1200" baseline="0" noProof="1">
              <a:solidFill>
                <a:srgbClr val="515F6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FC3243-A215-4B96-80E1-7A8F51022F7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503" y="1359789"/>
            <a:ext cx="428625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145B82A-63CF-4418-B553-F6D182D4133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503" y="6262927"/>
            <a:ext cx="1457325" cy="523875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0B69D13-0C64-4DE5-AB3D-E65F4DC77D34}"/>
              </a:ext>
            </a:extLst>
          </p:cNvPr>
          <p:cNvCxnSpPr>
            <a:cxnSpLocks/>
          </p:cNvCxnSpPr>
          <p:nvPr/>
        </p:nvCxnSpPr>
        <p:spPr>
          <a:xfrm>
            <a:off x="-1121089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C7DD53AD-8525-4F8C-8FB3-F370DA4EA80D}"/>
              </a:ext>
            </a:extLst>
          </p:cNvPr>
          <p:cNvCxnSpPr>
            <a:cxnSpLocks/>
          </p:cNvCxnSpPr>
          <p:nvPr/>
        </p:nvCxnSpPr>
        <p:spPr>
          <a:xfrm flipH="1" flipV="1">
            <a:off x="-1709737" y="1941012"/>
            <a:ext cx="166686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8560EC97-28E4-4A9A-9F83-8C1BE5FCD10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8" t="26168" r="1250" b="15996"/>
          <a:stretch/>
        </p:blipFill>
        <p:spPr>
          <a:xfrm>
            <a:off x="-2115503" y="235998"/>
            <a:ext cx="1691640" cy="677602"/>
          </a:xfrm>
          <a:prstGeom prst="rect">
            <a:avLst/>
          </a:prstGeom>
        </p:spPr>
      </p:pic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C804CAC-6109-47DC-BF9B-6C26568C72F0}"/>
              </a:ext>
            </a:extLst>
          </p:cNvPr>
          <p:cNvCxnSpPr>
            <a:cxnSpLocks/>
          </p:cNvCxnSpPr>
          <p:nvPr/>
        </p:nvCxnSpPr>
        <p:spPr>
          <a:xfrm>
            <a:off x="-1121089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11667B06-528D-450B-B054-CD570D304754}"/>
              </a:ext>
            </a:extLst>
          </p:cNvPr>
          <p:cNvCxnSpPr>
            <a:cxnSpLocks/>
          </p:cNvCxnSpPr>
          <p:nvPr/>
        </p:nvCxnSpPr>
        <p:spPr>
          <a:xfrm flipH="1" flipV="1">
            <a:off x="-1709737" y="1941012"/>
            <a:ext cx="166686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4492C2B-39AA-43E6-AF2B-8DB99405E983}"/>
              </a:ext>
            </a:extLst>
          </p:cNvPr>
          <p:cNvCxnSpPr>
            <a:cxnSpLocks/>
          </p:cNvCxnSpPr>
          <p:nvPr/>
        </p:nvCxnSpPr>
        <p:spPr>
          <a:xfrm>
            <a:off x="-1121089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0A400A29-A2B3-477A-96E7-AE601DB050B4}"/>
              </a:ext>
            </a:extLst>
          </p:cNvPr>
          <p:cNvCxnSpPr>
            <a:cxnSpLocks/>
          </p:cNvCxnSpPr>
          <p:nvPr/>
        </p:nvCxnSpPr>
        <p:spPr>
          <a:xfrm flipH="1" flipV="1">
            <a:off x="-1709737" y="1941012"/>
            <a:ext cx="166686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A087A102-250D-4D0A-8FAA-3CBE70080871}"/>
              </a:ext>
            </a:extLst>
          </p:cNvPr>
          <p:cNvCxnSpPr>
            <a:cxnSpLocks/>
          </p:cNvCxnSpPr>
          <p:nvPr/>
        </p:nvCxnSpPr>
        <p:spPr>
          <a:xfrm>
            <a:off x="-1121089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BFD25CAE-7A58-4396-BBBD-B9DBB084F6D9}"/>
              </a:ext>
            </a:extLst>
          </p:cNvPr>
          <p:cNvCxnSpPr>
            <a:cxnSpLocks/>
          </p:cNvCxnSpPr>
          <p:nvPr/>
        </p:nvCxnSpPr>
        <p:spPr>
          <a:xfrm flipH="1" flipV="1">
            <a:off x="-1709737" y="1941012"/>
            <a:ext cx="166686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7B2E086-A9F6-44E6-B37D-A28331CB99E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68" y="6201364"/>
            <a:ext cx="1152000" cy="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2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2880">
          <p15:clr>
            <a:srgbClr val="F26B43"/>
          </p15:clr>
        </p15:guide>
        <p15:guide id="3" pos="415">
          <p15:clr>
            <a:srgbClr val="F26B43"/>
          </p15:clr>
        </p15:guide>
        <p15:guide id="4" pos="5239">
          <p15:clr>
            <a:srgbClr val="F26B43"/>
          </p15:clr>
        </p15:guide>
        <p15:guide id="5" orient="horz" pos="3725">
          <p15:clr>
            <a:srgbClr val="F26B43"/>
          </p15:clr>
        </p15:guide>
        <p15:guide id="6" orient="horz" pos="109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35AE316-A033-42C3-91B9-BB69790144E1}"/>
              </a:ext>
            </a:extLst>
          </p:cNvPr>
          <p:cNvSpPr/>
          <p:nvPr/>
        </p:nvSpPr>
        <p:spPr>
          <a:xfrm>
            <a:off x="5" y="0"/>
            <a:ext cx="40608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31E97-3ECC-4AF2-98AB-D57122C8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01" y="500284"/>
            <a:ext cx="6661297" cy="143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Formaat </a:t>
            </a:r>
            <a:br>
              <a:rPr lang="nl-NL"/>
            </a:br>
            <a:r>
              <a:rPr lang="nl-NL"/>
              <a:t>16:9 NL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91E4F-156B-48E6-81C2-3447F393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500" y="2006379"/>
            <a:ext cx="6661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A502B-E2CB-4287-9DED-C3AC2B5E0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014" y="5248352"/>
            <a:ext cx="3534447" cy="1332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CFFBB0-A4A8-48C7-A271-8455A15413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000" y="5473804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3" Type="http://schemas.openxmlformats.org/officeDocument/2006/relationships/image" Target="../media/image64.pn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38.svg"/><Relationship Id="rId2" Type="http://schemas.openxmlformats.org/officeDocument/2006/relationships/image" Target="../media/image6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xion.nl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qjeauS0APi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36E88-8F03-6468-E3DE-24F59EB8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787" y="763571"/>
            <a:ext cx="7109777" cy="353505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l-NL" sz="8000" dirty="0"/>
              <a:t>100 dagen-programma</a:t>
            </a:r>
            <a:br>
              <a:rPr lang="nl-NL" sz="2400" dirty="0"/>
            </a:br>
            <a:br>
              <a:rPr lang="nl-NL" sz="2400" dirty="0"/>
            </a:br>
            <a:br>
              <a:rPr lang="nl-NL" sz="2700" dirty="0"/>
            </a:br>
            <a:r>
              <a:rPr lang="nl-NL" sz="2700" dirty="0"/>
              <a:t>Voor iedere student een persoonlijke leerroute:  een betere voorbereiding én landing op het hbo! </a:t>
            </a:r>
            <a:endParaRPr lang="nl-NL" sz="24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3761E4-46B0-CBAC-3A64-AA768BDD7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33" y="4298623"/>
            <a:ext cx="6840000" cy="1030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Bijeenkomst doorstromen</a:t>
            </a:r>
          </a:p>
          <a:p>
            <a:pPr>
              <a:spcAft>
                <a:spcPts val="600"/>
              </a:spcAft>
            </a:pPr>
            <a:r>
              <a:rPr lang="nl-NL" dirty="0"/>
              <a:t>16 mei 2023</a:t>
            </a:r>
          </a:p>
        </p:txBody>
      </p:sp>
    </p:spTree>
    <p:extLst>
      <p:ext uri="{BB962C8B-B14F-4D97-AF65-F5344CB8AC3E}">
        <p14:creationId xmlns:p14="http://schemas.microsoft.com/office/powerpoint/2010/main" val="101778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98AD9-8378-E592-9DC1-9D600FF1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Bijstellen leerroute </a:t>
            </a:r>
            <a:r>
              <a:rPr lang="nl-NL" dirty="0" err="1"/>
              <a:t>adhv</a:t>
            </a:r>
            <a:r>
              <a:rPr lang="nl-NL" dirty="0"/>
              <a:t> reflectie-instrument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B1392-5FAC-C20D-4D50-A667C6CA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‘Mijn kompas voor het hbo’</a:t>
            </a:r>
            <a:endParaRPr lang="nl-NL" dirty="0"/>
          </a:p>
        </p:txBody>
      </p:sp>
      <p:pic>
        <p:nvPicPr>
          <p:cNvPr id="5" name="Picture 4" descr="Digitale Thermometer Digitale Download Eenvoudige Zwart-Wit afbeelding 1">
            <a:extLst>
              <a:ext uri="{FF2B5EF4-FFF2-40B4-BE49-F238E27FC236}">
                <a16:creationId xmlns:a16="http://schemas.microsoft.com/office/drawing/2014/main" id="{AE6EF6E0-43D3-E643-ED69-D214968EB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8" t="26964" r="39466" b="25962"/>
          <a:stretch/>
        </p:blipFill>
        <p:spPr bwMode="auto">
          <a:xfrm rot="1234850" flipH="1">
            <a:off x="8260413" y="1736058"/>
            <a:ext cx="2242168" cy="46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6E8BC3-E707-43D6-C3E6-B0F9802A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359" y="2390644"/>
            <a:ext cx="4996662" cy="3331108"/>
          </a:xfrm>
          <a:prstGeom prst="rect">
            <a:avLst/>
          </a:prstGeom>
        </p:spPr>
      </p:pic>
      <p:pic>
        <p:nvPicPr>
          <p:cNvPr id="6" name="Tijdelijke aanduiding voor afbeelding 7">
            <a:extLst>
              <a:ext uri="{FF2B5EF4-FFF2-40B4-BE49-F238E27FC236}">
                <a16:creationId xmlns:a16="http://schemas.microsoft.com/office/drawing/2014/main" id="{F7E957A2-213B-C263-C6B1-66C95D974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0" b="2"/>
          <a:stretch/>
        </p:blipFill>
        <p:spPr>
          <a:xfrm>
            <a:off x="6214518" y="1788516"/>
            <a:ext cx="2357005" cy="19720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3DA05868-990E-5D51-D899-2482F64CB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700">
            <a:off x="525516" y="1821311"/>
            <a:ext cx="12192000" cy="37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98AD9-8378-E592-9DC1-9D600FF1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 programma: Reflectie-instrument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Startthermometer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B1392-5FAC-C20D-4D50-A667C6CA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‘De finale’</a:t>
            </a:r>
            <a:endParaRPr lang="nl-NL" dirty="0"/>
          </a:p>
        </p:txBody>
      </p:sp>
      <p:pic>
        <p:nvPicPr>
          <p:cNvPr id="5" name="Picture 4" descr="Digitale Thermometer Digitale Download Eenvoudige Zwart-Wit afbeelding 1">
            <a:extLst>
              <a:ext uri="{FF2B5EF4-FFF2-40B4-BE49-F238E27FC236}">
                <a16:creationId xmlns:a16="http://schemas.microsoft.com/office/drawing/2014/main" id="{AE6EF6E0-43D3-E643-ED69-D214968EB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8" t="26964" r="39466" b="25962"/>
          <a:stretch/>
        </p:blipFill>
        <p:spPr bwMode="auto">
          <a:xfrm rot="1234850" flipH="1">
            <a:off x="8260413" y="1736058"/>
            <a:ext cx="2242168" cy="46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6E8BC3-E707-43D6-C3E6-B0F9802A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359" y="2390644"/>
            <a:ext cx="4996662" cy="3331108"/>
          </a:xfrm>
          <a:prstGeom prst="rect">
            <a:avLst/>
          </a:prstGeom>
        </p:spPr>
      </p:pic>
      <p:pic>
        <p:nvPicPr>
          <p:cNvPr id="6" name="Picture 2" descr="Doe je voordeel met de Startthermometer!">
            <a:extLst>
              <a:ext uri="{FF2B5EF4-FFF2-40B4-BE49-F238E27FC236}">
                <a16:creationId xmlns:a16="http://schemas.microsoft.com/office/drawing/2014/main" id="{C57084B7-BC9F-7F0F-8948-384546E2F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r="14509"/>
          <a:stretch/>
        </p:blipFill>
        <p:spPr bwMode="auto">
          <a:xfrm rot="1012370">
            <a:off x="5997344" y="2073125"/>
            <a:ext cx="2300605" cy="1149787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2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4ACE810-F497-8644-1847-52E27F09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32000" tIns="79200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accent1"/>
              </a:solidFill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111868-C541-2834-490D-1A6E17BE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402180" cy="1301860"/>
          </a:xfrm>
        </p:spPr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C5D87A-9C0C-2803-1A1A-7550DCBAE0E0}"/>
              </a:ext>
            </a:extLst>
          </p:cNvPr>
          <p:cNvSpPr txBox="1"/>
          <p:nvPr/>
        </p:nvSpPr>
        <p:spPr>
          <a:xfrm>
            <a:off x="4358379" y="6334780"/>
            <a:ext cx="7515616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Vergroot je studentsucces!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741E04B-B2B0-A97B-91FD-9C576CB031B5}"/>
              </a:ext>
            </a:extLst>
          </p:cNvPr>
          <p:cNvSpPr txBox="1"/>
          <p:nvPr/>
        </p:nvSpPr>
        <p:spPr>
          <a:xfrm>
            <a:off x="6808364" y="5648729"/>
            <a:ext cx="4833392" cy="4078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Calibri"/>
              </a:rPr>
              <a:t>100 dagen-programma 2022/2023</a:t>
            </a:r>
            <a:endParaRPr kumimoji="0" lang="nl-NL" sz="2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12" name="Graphic 12" descr="Onderzoek met effen opvulling">
            <a:extLst>
              <a:ext uri="{FF2B5EF4-FFF2-40B4-BE49-F238E27FC236}">
                <a16:creationId xmlns:a16="http://schemas.microsoft.com/office/drawing/2014/main" id="{B3110E71-041D-DB29-99E9-C9917A74B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007" y="2516580"/>
            <a:ext cx="1587336" cy="1587336"/>
          </a:xfrm>
          <a:prstGeom prst="rect">
            <a:avLst/>
          </a:prstGeom>
        </p:spPr>
      </p:pic>
      <p:pic>
        <p:nvPicPr>
          <p:cNvPr id="13" name="Afbeelding 13">
            <a:extLst>
              <a:ext uri="{FF2B5EF4-FFF2-40B4-BE49-F238E27FC236}">
                <a16:creationId xmlns:a16="http://schemas.microsoft.com/office/drawing/2014/main" id="{F86C424A-601D-D1C4-C32F-C2B930119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568" y="267465"/>
            <a:ext cx="812471" cy="481693"/>
          </a:xfrm>
          <a:prstGeom prst="rect">
            <a:avLst/>
          </a:prstGeom>
        </p:spPr>
      </p:pic>
      <p:pic>
        <p:nvPicPr>
          <p:cNvPr id="14" name="Afbeelding 14" descr="Afbeelding met logo&#10;&#10;Automatisch gegenereerde beschrijving">
            <a:extLst>
              <a:ext uri="{FF2B5EF4-FFF2-40B4-BE49-F238E27FC236}">
                <a16:creationId xmlns:a16="http://schemas.microsoft.com/office/drawing/2014/main" id="{E4AD46CE-E24B-8C77-4526-6EEE27796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872" y="573657"/>
            <a:ext cx="4123038" cy="672498"/>
          </a:xfrm>
          <a:prstGeom prst="rect">
            <a:avLst/>
          </a:prstGeom>
        </p:spPr>
      </p:pic>
      <p:pic>
        <p:nvPicPr>
          <p:cNvPr id="15" name="Afbeelding 15" descr="Afbeelding met logo&#10;&#10;Automatisch gegenereerde beschrijving">
            <a:extLst>
              <a:ext uri="{FF2B5EF4-FFF2-40B4-BE49-F238E27FC236}">
                <a16:creationId xmlns:a16="http://schemas.microsoft.com/office/drawing/2014/main" id="{A9EBD36F-B4E0-B060-EAA4-0871CE06D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844" y="1289033"/>
            <a:ext cx="4267199" cy="703292"/>
          </a:xfrm>
          <a:prstGeom prst="rect">
            <a:avLst/>
          </a:prstGeom>
        </p:spPr>
      </p:pic>
      <p:pic>
        <p:nvPicPr>
          <p:cNvPr id="16" name="Afbeelding 16">
            <a:extLst>
              <a:ext uri="{FF2B5EF4-FFF2-40B4-BE49-F238E27FC236}">
                <a16:creationId xmlns:a16="http://schemas.microsoft.com/office/drawing/2014/main" id="{D3C68190-336C-7BAD-6755-3528D9E38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354" y="2016049"/>
            <a:ext cx="2041735" cy="4083909"/>
          </a:xfrm>
          <a:prstGeom prst="rect">
            <a:avLst/>
          </a:prstGeom>
        </p:spPr>
      </p:pic>
      <p:pic>
        <p:nvPicPr>
          <p:cNvPr id="18" name="Afbeelding 18">
            <a:extLst>
              <a:ext uri="{FF2B5EF4-FFF2-40B4-BE49-F238E27FC236}">
                <a16:creationId xmlns:a16="http://schemas.microsoft.com/office/drawing/2014/main" id="{207A1488-C7AB-6B39-CD46-1C9B975BF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9720" y="1989558"/>
            <a:ext cx="3474308" cy="408868"/>
          </a:xfrm>
          <a:prstGeom prst="rect">
            <a:avLst/>
          </a:prstGeom>
        </p:spPr>
      </p:pic>
      <p:pic>
        <p:nvPicPr>
          <p:cNvPr id="19" name="Afbeelding 19">
            <a:extLst>
              <a:ext uri="{FF2B5EF4-FFF2-40B4-BE49-F238E27FC236}">
                <a16:creationId xmlns:a16="http://schemas.microsoft.com/office/drawing/2014/main" id="{DF504D52-B98A-6708-F6C5-1628679ED3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085" y="2439077"/>
            <a:ext cx="559489" cy="599876"/>
          </a:xfrm>
          <a:prstGeom prst="rect">
            <a:avLst/>
          </a:prstGeom>
        </p:spPr>
      </p:pic>
      <p:pic>
        <p:nvPicPr>
          <p:cNvPr id="21" name="Afbeelding 21" descr="Afbeelding met tekst">
            <a:extLst>
              <a:ext uri="{FF2B5EF4-FFF2-40B4-BE49-F238E27FC236}">
                <a16:creationId xmlns:a16="http://schemas.microsoft.com/office/drawing/2014/main" id="{97149739-897D-70BC-E8D9-67335BBB21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7426" y="2271584"/>
            <a:ext cx="1508038" cy="1388075"/>
          </a:xfrm>
          <a:prstGeom prst="rect">
            <a:avLst/>
          </a:prstGeom>
        </p:spPr>
      </p:pic>
      <p:pic>
        <p:nvPicPr>
          <p:cNvPr id="22" name="Afbeelding 22" descr="Afbeelding met tekst">
            <a:extLst>
              <a:ext uri="{FF2B5EF4-FFF2-40B4-BE49-F238E27FC236}">
                <a16:creationId xmlns:a16="http://schemas.microsoft.com/office/drawing/2014/main" id="{3528967D-8DB3-ABF7-0BDC-20196A028D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4288" y="3159597"/>
            <a:ext cx="1689530" cy="991889"/>
          </a:xfrm>
          <a:prstGeom prst="rect">
            <a:avLst/>
          </a:prstGeom>
        </p:spPr>
      </p:pic>
      <p:pic>
        <p:nvPicPr>
          <p:cNvPr id="23" name="Afbeelding 23">
            <a:extLst>
              <a:ext uri="{FF2B5EF4-FFF2-40B4-BE49-F238E27FC236}">
                <a16:creationId xmlns:a16="http://schemas.microsoft.com/office/drawing/2014/main" id="{6A26C373-6850-5F02-7A1A-C2073D5A52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3889" y="3426297"/>
            <a:ext cx="695326" cy="643841"/>
          </a:xfrm>
          <a:prstGeom prst="rect">
            <a:avLst/>
          </a:prstGeom>
        </p:spPr>
      </p:pic>
      <p:pic>
        <p:nvPicPr>
          <p:cNvPr id="24" name="Afbeelding 24">
            <a:extLst>
              <a:ext uri="{FF2B5EF4-FFF2-40B4-BE49-F238E27FC236}">
                <a16:creationId xmlns:a16="http://schemas.microsoft.com/office/drawing/2014/main" id="{97934244-4C80-6989-0204-316D7CCE1D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4173" y="4259605"/>
            <a:ext cx="604194" cy="604194"/>
          </a:xfrm>
          <a:prstGeom prst="rect">
            <a:avLst/>
          </a:prstGeom>
        </p:spPr>
      </p:pic>
      <p:pic>
        <p:nvPicPr>
          <p:cNvPr id="25" name="Afbeelding 25" descr="Afbeelding met tekst">
            <a:extLst>
              <a:ext uri="{FF2B5EF4-FFF2-40B4-BE49-F238E27FC236}">
                <a16:creationId xmlns:a16="http://schemas.microsoft.com/office/drawing/2014/main" id="{733AF828-8E3C-6574-05F4-E89040B730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8670" y="4071353"/>
            <a:ext cx="1764957" cy="1351401"/>
          </a:xfrm>
          <a:prstGeom prst="rect">
            <a:avLst/>
          </a:prstGeom>
        </p:spPr>
      </p:pic>
      <p:pic>
        <p:nvPicPr>
          <p:cNvPr id="27" name="Afbeelding 27">
            <a:extLst>
              <a:ext uri="{FF2B5EF4-FFF2-40B4-BE49-F238E27FC236}">
                <a16:creationId xmlns:a16="http://schemas.microsoft.com/office/drawing/2014/main" id="{2FCB8D59-01B4-9078-C9A3-22C5C2016B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7928" y="5335929"/>
            <a:ext cx="686058" cy="613978"/>
          </a:xfrm>
          <a:prstGeom prst="rect">
            <a:avLst/>
          </a:prstGeom>
        </p:spPr>
      </p:pic>
      <p:pic>
        <p:nvPicPr>
          <p:cNvPr id="28" name="Afbeelding 28" descr="Afbeelding met Rechthoek">
            <a:extLst>
              <a:ext uri="{FF2B5EF4-FFF2-40B4-BE49-F238E27FC236}">
                <a16:creationId xmlns:a16="http://schemas.microsoft.com/office/drawing/2014/main" id="{F369AF84-ABA6-294F-97AD-930E8BB15E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4752" y="2045012"/>
            <a:ext cx="4843847" cy="3663842"/>
          </a:xfrm>
          <a:prstGeom prst="rect">
            <a:avLst/>
          </a:prstGeom>
        </p:spPr>
      </p:pic>
      <p:pic>
        <p:nvPicPr>
          <p:cNvPr id="29" name="Afbeelding 29">
            <a:extLst>
              <a:ext uri="{FF2B5EF4-FFF2-40B4-BE49-F238E27FC236}">
                <a16:creationId xmlns:a16="http://schemas.microsoft.com/office/drawing/2014/main" id="{2A8ED9F9-B62A-7AEA-125C-BBE651CCC7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30745" y="2011319"/>
            <a:ext cx="1851455" cy="446389"/>
          </a:xfrm>
          <a:prstGeom prst="rect">
            <a:avLst/>
          </a:prstGeom>
        </p:spPr>
      </p:pic>
      <p:pic>
        <p:nvPicPr>
          <p:cNvPr id="31" name="Afbeelding 31">
            <a:extLst>
              <a:ext uri="{FF2B5EF4-FFF2-40B4-BE49-F238E27FC236}">
                <a16:creationId xmlns:a16="http://schemas.microsoft.com/office/drawing/2014/main" id="{4AA90181-DC3F-2FFD-3B38-DA127BA775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5045" y="2452430"/>
            <a:ext cx="1273261" cy="635087"/>
          </a:xfrm>
          <a:prstGeom prst="rect">
            <a:avLst/>
          </a:prstGeom>
        </p:spPr>
      </p:pic>
      <p:pic>
        <p:nvPicPr>
          <p:cNvPr id="32" name="Afbeelding 32">
            <a:extLst>
              <a:ext uri="{FF2B5EF4-FFF2-40B4-BE49-F238E27FC236}">
                <a16:creationId xmlns:a16="http://schemas.microsoft.com/office/drawing/2014/main" id="{8D1CA890-B40C-9FC1-55D6-FD083FCBE7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83986" y="2884479"/>
            <a:ext cx="2103240" cy="694956"/>
          </a:xfrm>
          <a:prstGeom prst="rect">
            <a:avLst/>
          </a:prstGeom>
        </p:spPr>
      </p:pic>
      <p:pic>
        <p:nvPicPr>
          <p:cNvPr id="33" name="Afbeelding 33">
            <a:extLst>
              <a:ext uri="{FF2B5EF4-FFF2-40B4-BE49-F238E27FC236}">
                <a16:creationId xmlns:a16="http://schemas.microsoft.com/office/drawing/2014/main" id="{8CA59D02-1E19-BA0B-7DE4-21D0586A7C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10558" y="2462727"/>
            <a:ext cx="1211478" cy="624789"/>
          </a:xfrm>
          <a:prstGeom prst="rect">
            <a:avLst/>
          </a:prstGeom>
        </p:spPr>
      </p:pic>
      <p:pic>
        <p:nvPicPr>
          <p:cNvPr id="34" name="Afbeelding 34">
            <a:extLst>
              <a:ext uri="{FF2B5EF4-FFF2-40B4-BE49-F238E27FC236}">
                <a16:creationId xmlns:a16="http://schemas.microsoft.com/office/drawing/2014/main" id="{8FA630E5-3ACF-CE6D-B0A1-F8124F4CCBE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24059" y="2974030"/>
            <a:ext cx="2462461" cy="531201"/>
          </a:xfrm>
          <a:prstGeom prst="rect">
            <a:avLst/>
          </a:prstGeom>
        </p:spPr>
      </p:pic>
      <p:pic>
        <p:nvPicPr>
          <p:cNvPr id="35" name="Afbeelding 35">
            <a:extLst>
              <a:ext uri="{FF2B5EF4-FFF2-40B4-BE49-F238E27FC236}">
                <a16:creationId xmlns:a16="http://schemas.microsoft.com/office/drawing/2014/main" id="{8B9E5AA5-B8B4-851F-1F2E-2CEC8B4D268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08315" y="4511890"/>
            <a:ext cx="1304153" cy="676275"/>
          </a:xfrm>
          <a:prstGeom prst="rect">
            <a:avLst/>
          </a:prstGeom>
        </p:spPr>
      </p:pic>
      <p:pic>
        <p:nvPicPr>
          <p:cNvPr id="36" name="Afbeelding 36">
            <a:extLst>
              <a:ext uri="{FF2B5EF4-FFF2-40B4-BE49-F238E27FC236}">
                <a16:creationId xmlns:a16="http://schemas.microsoft.com/office/drawing/2014/main" id="{C79975CD-A10D-26FD-3D6E-4CDD1E6B5D2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66237" y="4988011"/>
            <a:ext cx="2187146" cy="558114"/>
          </a:xfrm>
          <a:prstGeom prst="rect">
            <a:avLst/>
          </a:prstGeom>
        </p:spPr>
      </p:pic>
      <p:pic>
        <p:nvPicPr>
          <p:cNvPr id="37" name="Afbeelding 37">
            <a:extLst>
              <a:ext uri="{FF2B5EF4-FFF2-40B4-BE49-F238E27FC236}">
                <a16:creationId xmlns:a16="http://schemas.microsoft.com/office/drawing/2014/main" id="{EF328704-A737-8529-DC67-464C48B9562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35505" y="4511890"/>
            <a:ext cx="1314450" cy="676275"/>
          </a:xfrm>
          <a:prstGeom prst="rect">
            <a:avLst/>
          </a:prstGeom>
        </p:spPr>
      </p:pic>
      <p:pic>
        <p:nvPicPr>
          <p:cNvPr id="38" name="Afbeelding 38">
            <a:extLst>
              <a:ext uri="{FF2B5EF4-FFF2-40B4-BE49-F238E27FC236}">
                <a16:creationId xmlns:a16="http://schemas.microsoft.com/office/drawing/2014/main" id="{340F7CCA-6FD6-98A3-430F-72F858A0FA2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24319" y="4984131"/>
            <a:ext cx="2362201" cy="565872"/>
          </a:xfrm>
          <a:prstGeom prst="rect">
            <a:avLst/>
          </a:prstGeom>
        </p:spPr>
      </p:pic>
      <p:pic>
        <p:nvPicPr>
          <p:cNvPr id="39" name="Afbeelding 39" descr="Afbeelding met persoon, overdekt&#10;&#10;Automatisch gegenereerde beschrijving">
            <a:extLst>
              <a:ext uri="{FF2B5EF4-FFF2-40B4-BE49-F238E27FC236}">
                <a16:creationId xmlns:a16="http://schemas.microsoft.com/office/drawing/2014/main" id="{A98CA2FB-D784-48C3-7124-75991F420A7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5588" y="349519"/>
            <a:ext cx="2073878" cy="1669342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2A94D815-0EC1-4CFA-4A78-BBE676133475}"/>
              </a:ext>
            </a:extLst>
          </p:cNvPr>
          <p:cNvSpPr txBox="1"/>
          <p:nvPr/>
        </p:nvSpPr>
        <p:spPr>
          <a:xfrm>
            <a:off x="7486134" y="3655540"/>
            <a:ext cx="37070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'Zonder het programma was ik de eerste periode niet doorgekomen..'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Afbeelding 41" descr="Afbeelding met tekst">
            <a:extLst>
              <a:ext uri="{FF2B5EF4-FFF2-40B4-BE49-F238E27FC236}">
                <a16:creationId xmlns:a16="http://schemas.microsoft.com/office/drawing/2014/main" id="{F0ED47FB-7820-1275-8CEC-CD3D7660945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64289" y="4985307"/>
            <a:ext cx="1607152" cy="14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1">
            <a:extLst>
              <a:ext uri="{FF2B5EF4-FFF2-40B4-BE49-F238E27FC236}">
                <a16:creationId xmlns:a16="http://schemas.microsoft.com/office/drawing/2014/main" id="{9C7BD55B-D9ED-12B6-18BF-54E9CBBEC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318" y="784885"/>
            <a:ext cx="825088" cy="82508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74C9B54-51DA-35B6-135A-E76F6A6B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426407" cy="128232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0A3E52-8EB4-FB9B-D94E-139BAD1CE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4BB49C9E-E255-CC6F-E351-D20416245B59}"/>
              </a:ext>
            </a:extLst>
          </p:cNvPr>
          <p:cNvSpPr txBox="1">
            <a:spLocks/>
          </p:cNvSpPr>
          <p:nvPr/>
        </p:nvSpPr>
        <p:spPr>
          <a:xfrm>
            <a:off x="324000" y="792000"/>
            <a:ext cx="3402180" cy="13018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white"/>
                </a:solidFill>
              </a:rPr>
              <a:t>R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esultaten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7DF0636-4890-3AF7-96EF-8A569AE54FFC}"/>
              </a:ext>
            </a:extLst>
          </p:cNvPr>
          <p:cNvSpPr txBox="1"/>
          <p:nvPr/>
        </p:nvSpPr>
        <p:spPr>
          <a:xfrm>
            <a:off x="4304805" y="564077"/>
            <a:ext cx="7263740" cy="1533896"/>
          </a:xfrm>
          <a:prstGeom prst="rect">
            <a:avLst/>
          </a:prstGeom>
          <a:solidFill>
            <a:srgbClr val="39A5C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77DB3FB8-0C89-63BD-649A-8C63A5AB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426" y="789702"/>
            <a:ext cx="3148940" cy="548258"/>
          </a:xfrm>
          <a:prstGeom prst="rect">
            <a:avLst/>
          </a:prstGeom>
        </p:spPr>
      </p:pic>
      <p:pic>
        <p:nvPicPr>
          <p:cNvPr id="18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5875B11D-42C1-83E6-AA66-90F9D564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737" y="1334487"/>
            <a:ext cx="3772395" cy="586843"/>
          </a:xfrm>
          <a:prstGeom prst="rect">
            <a:avLst/>
          </a:prstGeom>
        </p:spPr>
      </p:pic>
      <p:pic>
        <p:nvPicPr>
          <p:cNvPr id="19" name="Afbeelding 19">
            <a:extLst>
              <a:ext uri="{FF2B5EF4-FFF2-40B4-BE49-F238E27FC236}">
                <a16:creationId xmlns:a16="http://schemas.microsoft.com/office/drawing/2014/main" id="{5323336D-0449-3A75-E2B6-130B54B6E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374" y="788333"/>
            <a:ext cx="3901043" cy="1134867"/>
          </a:xfrm>
          <a:prstGeom prst="rect">
            <a:avLst/>
          </a:prstGeom>
        </p:spPr>
      </p:pic>
      <p:pic>
        <p:nvPicPr>
          <p:cNvPr id="24" name="Graphic 24" descr="Beoordeling met effen opvulling">
            <a:extLst>
              <a:ext uri="{FF2B5EF4-FFF2-40B4-BE49-F238E27FC236}">
                <a16:creationId xmlns:a16="http://schemas.microsoft.com/office/drawing/2014/main" id="{BC015FDB-4150-599A-D745-9AC92375E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2304" y="784760"/>
            <a:ext cx="657103" cy="657103"/>
          </a:xfrm>
          <a:prstGeom prst="rect">
            <a:avLst/>
          </a:prstGeom>
        </p:spPr>
      </p:pic>
      <p:pic>
        <p:nvPicPr>
          <p:cNvPr id="25" name="Graphic 25" descr="Boeken met effen opvulling">
            <a:extLst>
              <a:ext uri="{FF2B5EF4-FFF2-40B4-BE49-F238E27FC236}">
                <a16:creationId xmlns:a16="http://schemas.microsoft.com/office/drawing/2014/main" id="{F7B11293-C07C-3DB4-887D-EBFBAC441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1683" y="1408215"/>
            <a:ext cx="568037" cy="568037"/>
          </a:xfrm>
          <a:prstGeom prst="rect">
            <a:avLst/>
          </a:prstGeom>
        </p:spPr>
      </p:pic>
      <p:pic>
        <p:nvPicPr>
          <p:cNvPr id="26" name="Graphic 26" descr="Beoordeling: 3 sterren met effen opvulling">
            <a:extLst>
              <a:ext uri="{FF2B5EF4-FFF2-40B4-BE49-F238E27FC236}">
                <a16:creationId xmlns:a16="http://schemas.microsoft.com/office/drawing/2014/main" id="{C92AE1AE-E33E-4222-D6BF-B7E941978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7964385" y="972787"/>
            <a:ext cx="765959" cy="746167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6F4B2291-5167-904A-7F46-59DBD3349018}"/>
              </a:ext>
            </a:extLst>
          </p:cNvPr>
          <p:cNvSpPr txBox="1"/>
          <p:nvPr/>
        </p:nvSpPr>
        <p:spPr>
          <a:xfrm>
            <a:off x="4205844" y="2642259"/>
            <a:ext cx="67590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Verhoogd % deelnemers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  <a:cs typeface="Calibri"/>
              </a:rPr>
              <a:t>H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ogere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tevredenheid onder deelnemers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Hogere ervaren opbrengsten op studievaardigheden, thuis voelen op Saxion en vertrouwen in behalen van opleiding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Meer bekendheid onder docenten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0681AF0-EA0C-508A-ED42-1D77C6287067}"/>
              </a:ext>
            </a:extLst>
          </p:cNvPr>
          <p:cNvSpPr txBox="1"/>
          <p:nvPr/>
        </p:nvSpPr>
        <p:spPr>
          <a:xfrm>
            <a:off x="6135583" y="5185558"/>
            <a:ext cx="60267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Kennisdeling en betrokkenheid studiecoaches/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slb-ers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binnen academies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Naadloze aansluiting en afstemming curriculum eerste jaar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Bereiken van ‘onbewust onbekwame’ studenten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Studentenwelzijn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Graphic 29" descr="Waarschuwing met effen opvulling">
            <a:extLst>
              <a:ext uri="{FF2B5EF4-FFF2-40B4-BE49-F238E27FC236}">
                <a16:creationId xmlns:a16="http://schemas.microsoft.com/office/drawing/2014/main" id="{92A352E4-F1B7-09B3-72CA-E4BC2A7FDE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13761" y="5139047"/>
            <a:ext cx="1399309" cy="1419101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739618DC-BAF6-ED17-A025-A5EE7CDD464B}"/>
              </a:ext>
            </a:extLst>
          </p:cNvPr>
          <p:cNvSpPr txBox="1"/>
          <p:nvPr/>
        </p:nvSpPr>
        <p:spPr>
          <a:xfrm>
            <a:off x="9104415" y="4769922"/>
            <a:ext cx="2731324" cy="663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Graphic 31" descr="Goed idee met effen opvulling">
            <a:extLst>
              <a:ext uri="{FF2B5EF4-FFF2-40B4-BE49-F238E27FC236}">
                <a16:creationId xmlns:a16="http://schemas.microsoft.com/office/drawing/2014/main" id="{EAB0A4B6-CA18-75B3-0BDF-A36010BF69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15501" y="2645229"/>
            <a:ext cx="1478477" cy="1468582"/>
          </a:xfrm>
          <a:prstGeom prst="rect">
            <a:avLst/>
          </a:prstGeom>
        </p:spPr>
      </p:pic>
      <p:pic>
        <p:nvPicPr>
          <p:cNvPr id="33" name="Graphic 12" descr="Onderzoek met effen opvulling">
            <a:extLst>
              <a:ext uri="{FF2B5EF4-FFF2-40B4-BE49-F238E27FC236}">
                <a16:creationId xmlns:a16="http://schemas.microsoft.com/office/drawing/2014/main" id="{F89C84A5-7584-81D7-CF1B-D8070CD65D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7007" y="2516580"/>
            <a:ext cx="1587336" cy="1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499D0-BBB4-7ACC-C066-6238B221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Meer weten?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D00D3A-736D-02B6-0CA1-611A05E41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88000" lvl="1" indent="0">
              <a:buNone/>
            </a:pPr>
            <a:endParaRPr lang="nl-NL" dirty="0"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8000" lvl="1" indent="0">
              <a:buNone/>
            </a:pPr>
            <a:endParaRPr lang="nl-NL" sz="2800" b="1" dirty="0">
              <a:solidFill>
                <a:schemeClr val="accent1"/>
              </a:solidFill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8000" lvl="1" indent="0" algn="ctr">
              <a:buNone/>
            </a:pPr>
            <a:r>
              <a:rPr lang="nl-NL" sz="2800" b="1" dirty="0">
                <a:solidFill>
                  <a:schemeClr val="accent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nl-NL" sz="2800" b="1" u="sng" dirty="0">
                <a:solidFill>
                  <a:schemeClr val="accent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saxion.nl/</a:t>
            </a:r>
            <a:r>
              <a:rPr lang="nl-NL" sz="2800" b="1" u="sng" dirty="0">
                <a:solidFill>
                  <a:schemeClr val="accent1"/>
                </a:solidFill>
                <a:cs typeface="Arial"/>
              </a:rPr>
              <a:t>100dagen</a:t>
            </a:r>
          </a:p>
          <a:p>
            <a:pPr marL="287655" indent="-287655"/>
            <a:endParaRPr lang="nl-NL" dirty="0">
              <a:cs typeface="Arial"/>
            </a:endParaRPr>
          </a:p>
          <a:p>
            <a:pPr marL="287655" indent="-287655"/>
            <a:endParaRPr lang="nl-NL" dirty="0">
              <a:cs typeface="Arial"/>
            </a:endParaRPr>
          </a:p>
          <a:p>
            <a:pPr marL="287655" indent="-287655"/>
            <a:endParaRPr lang="nl-NL" dirty="0">
              <a:cs typeface="Arial"/>
            </a:endParaRPr>
          </a:p>
          <a:p>
            <a:pPr algn="ctr" fontAlgn="base">
              <a:buFont typeface="Wingdings" panose="05000000000000000000" pitchFamily="2" charset="2"/>
              <a:buChar char="Ø"/>
            </a:pPr>
            <a:r>
              <a:rPr lang="nl-NL" dirty="0"/>
              <a:t>Elke Tijhuis</a:t>
            </a:r>
            <a:r>
              <a:rPr lang="en-US" dirty="0"/>
              <a:t>​ (</a:t>
            </a:r>
            <a:r>
              <a:rPr lang="en-US" dirty="0" err="1"/>
              <a:t>projectleider</a:t>
            </a:r>
            <a:r>
              <a:rPr lang="en-US" dirty="0"/>
              <a:t>)		</a:t>
            </a:r>
            <a:r>
              <a:rPr lang="en-US" b="1" dirty="0"/>
              <a:t>e.m.tijhuis@saxion.nl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nl-NL" dirty="0">
                <a:cs typeface="Arial"/>
              </a:rPr>
              <a:t>Rilana Prenger (onderzoeker)		</a:t>
            </a:r>
            <a:r>
              <a:rPr lang="nl-NL" b="1" dirty="0">
                <a:cs typeface="Arial"/>
              </a:rPr>
              <a:t>h.c.prenger@saxion.nl</a:t>
            </a:r>
          </a:p>
          <a:p>
            <a:pPr marL="0" indent="0">
              <a:buNone/>
            </a:pPr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0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BF4E50A-B1B3-F13C-61EE-5848ED82C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982" y="1736728"/>
            <a:ext cx="5833271" cy="417671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sz="36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 aan het woord</a:t>
            </a:r>
            <a:endParaRPr lang="nl-NL" sz="3600" b="1" dirty="0">
              <a:solidFill>
                <a:schemeClr val="accent1"/>
              </a:solidFill>
            </a:endParaRPr>
          </a:p>
        </p:txBody>
      </p:sp>
      <p:pic>
        <p:nvPicPr>
          <p:cNvPr id="9" name="Graphic 8" descr="Schooljongen silhouet">
            <a:extLst>
              <a:ext uri="{FF2B5EF4-FFF2-40B4-BE49-F238E27FC236}">
                <a16:creationId xmlns:a16="http://schemas.microsoft.com/office/drawing/2014/main" id="{5B6D93E7-42D5-7D0A-5A17-B57110D88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4254" y="1736728"/>
            <a:ext cx="4176713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7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A0E09-B0A0-246D-22FA-64B0BE47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Ketensamenwerking regio Twente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B3F7E0E-99AA-5979-BE15-91BD1B4C3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2718" y="2026192"/>
            <a:ext cx="7614564" cy="3615241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A2C3EC88-3BA2-BCE1-51BB-B09319606F87}"/>
              </a:ext>
            </a:extLst>
          </p:cNvPr>
          <p:cNvSpPr/>
          <p:nvPr/>
        </p:nvSpPr>
        <p:spPr>
          <a:xfrm>
            <a:off x="6326729" y="4192931"/>
            <a:ext cx="1448657" cy="914400"/>
          </a:xfrm>
          <a:prstGeom prst="ellipse">
            <a:avLst/>
          </a:prstGeom>
          <a:noFill/>
          <a:ln w="889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Via mbo naar hbo? Toptraject bereidt je voor! - Graafschap College">
            <a:extLst>
              <a:ext uri="{FF2B5EF4-FFF2-40B4-BE49-F238E27FC236}">
                <a16:creationId xmlns:a16="http://schemas.microsoft.com/office/drawing/2014/main" id="{33D55FD4-EAF5-E400-A821-11AC8B48D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60" y="702599"/>
            <a:ext cx="4022905" cy="16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AB655ED-7A2E-5CFF-DBDD-18B4013DF794}"/>
              </a:ext>
            </a:extLst>
          </p:cNvPr>
          <p:cNvSpPr txBox="1"/>
          <p:nvPr/>
        </p:nvSpPr>
        <p:spPr>
          <a:xfrm>
            <a:off x="10035915" y="6411074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www.toptraject.nl</a:t>
            </a:r>
          </a:p>
        </p:txBody>
      </p:sp>
    </p:spTree>
    <p:extLst>
      <p:ext uri="{BB962C8B-B14F-4D97-AF65-F5344CB8AC3E}">
        <p14:creationId xmlns:p14="http://schemas.microsoft.com/office/powerpoint/2010/main" val="4998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>
            <a:extLst>
              <a:ext uri="{FF2B5EF4-FFF2-40B4-BE49-F238E27FC236}">
                <a16:creationId xmlns:a16="http://schemas.microsoft.com/office/drawing/2014/main" id="{206B0D40-4C0E-B3A7-04E3-E57750B795EB}"/>
              </a:ext>
            </a:extLst>
          </p:cNvPr>
          <p:cNvSpPr/>
          <p:nvPr/>
        </p:nvSpPr>
        <p:spPr>
          <a:xfrm>
            <a:off x="10710012" y="4764616"/>
            <a:ext cx="979223" cy="9320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9A55A2A-8A08-6060-869B-12274AC07CE1}"/>
              </a:ext>
            </a:extLst>
          </p:cNvPr>
          <p:cNvSpPr/>
          <p:nvPr/>
        </p:nvSpPr>
        <p:spPr>
          <a:xfrm>
            <a:off x="24847" y="4753390"/>
            <a:ext cx="979225" cy="9410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4" descr="Digitale Thermometer Digitale Download Eenvoudige Zwart-Wit afbeelding 1">
            <a:extLst>
              <a:ext uri="{FF2B5EF4-FFF2-40B4-BE49-F238E27FC236}">
                <a16:creationId xmlns:a16="http://schemas.microsoft.com/office/drawing/2014/main" id="{79E382EA-96CB-C258-47F7-EB18CC1F3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8" t="26964" r="39466" b="25962"/>
          <a:stretch/>
        </p:blipFill>
        <p:spPr bwMode="auto">
          <a:xfrm>
            <a:off x="11144124" y="1687020"/>
            <a:ext cx="590353" cy="12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Afbeelding 59" descr="Afbeelding met tekst&#10;&#10;Automatisch gegenereerde beschrijving">
            <a:extLst>
              <a:ext uri="{FF2B5EF4-FFF2-40B4-BE49-F238E27FC236}">
                <a16:creationId xmlns:a16="http://schemas.microsoft.com/office/drawing/2014/main" id="{C4B4DCB4-83FC-ED06-131E-01DFB36FFE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13321"/>
          <a:stretch/>
        </p:blipFill>
        <p:spPr>
          <a:xfrm>
            <a:off x="-210296" y="3238967"/>
            <a:ext cx="1464730" cy="1123457"/>
          </a:xfrm>
          <a:prstGeom prst="rect">
            <a:avLst/>
          </a:prstGeom>
        </p:spPr>
      </p:pic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A67E5F23-EBB7-1151-B448-6EE6C7EFE0FA}"/>
              </a:ext>
            </a:extLst>
          </p:cNvPr>
          <p:cNvCxnSpPr>
            <a:cxnSpLocks/>
          </p:cNvCxnSpPr>
          <p:nvPr/>
        </p:nvCxnSpPr>
        <p:spPr>
          <a:xfrm>
            <a:off x="1254496" y="3183264"/>
            <a:ext cx="1038795" cy="727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rechts 5">
            <a:extLst>
              <a:ext uri="{FF2B5EF4-FFF2-40B4-BE49-F238E27FC236}">
                <a16:creationId xmlns:a16="http://schemas.microsoft.com/office/drawing/2014/main" id="{CA3EA3EC-7FAE-5C24-72CC-38C7C8BAEA1D}"/>
              </a:ext>
            </a:extLst>
          </p:cNvPr>
          <p:cNvSpPr/>
          <p:nvPr/>
        </p:nvSpPr>
        <p:spPr>
          <a:xfrm>
            <a:off x="968429" y="2503266"/>
            <a:ext cx="9977120" cy="1320800"/>
          </a:xfrm>
          <a:prstGeom prst="rightArrow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7F18B0C-2D9C-2E02-B324-F41139518E06}"/>
              </a:ext>
            </a:extLst>
          </p:cNvPr>
          <p:cNvSpPr txBox="1"/>
          <p:nvPr/>
        </p:nvSpPr>
        <p:spPr>
          <a:xfrm>
            <a:off x="401919" y="4032961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April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2DB485A-7A7A-07FF-2EF8-C0C013B51F28}"/>
              </a:ext>
            </a:extLst>
          </p:cNvPr>
          <p:cNvSpPr txBox="1"/>
          <p:nvPr/>
        </p:nvSpPr>
        <p:spPr>
          <a:xfrm>
            <a:off x="9765084" y="3976466"/>
            <a:ext cx="11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December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E1F5E31-4C68-CCA6-A2A1-D591DDD5CF94}"/>
              </a:ext>
            </a:extLst>
          </p:cNvPr>
          <p:cNvSpPr txBox="1"/>
          <p:nvPr/>
        </p:nvSpPr>
        <p:spPr>
          <a:xfrm>
            <a:off x="5581705" y="2992112"/>
            <a:ext cx="475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 dagen-programma in digitale leeromgeving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B2105D7-C330-230A-0344-34E6B5BE2954}"/>
              </a:ext>
            </a:extLst>
          </p:cNvPr>
          <p:cNvSpPr txBox="1"/>
          <p:nvPr/>
        </p:nvSpPr>
        <p:spPr>
          <a:xfrm>
            <a:off x="2387698" y="3264493"/>
            <a:ext cx="1476374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Rekenen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3A2C8CE-37D1-7640-CE4A-2A9076E1F867}"/>
              </a:ext>
            </a:extLst>
          </p:cNvPr>
          <p:cNvSpPr txBox="1"/>
          <p:nvPr/>
        </p:nvSpPr>
        <p:spPr>
          <a:xfrm>
            <a:off x="2386331" y="2798955"/>
            <a:ext cx="1476374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Binding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914A71C-D4F8-3C6F-96E3-2FA0644E257F}"/>
              </a:ext>
            </a:extLst>
          </p:cNvPr>
          <p:cNvSpPr txBox="1"/>
          <p:nvPr/>
        </p:nvSpPr>
        <p:spPr>
          <a:xfrm>
            <a:off x="2386331" y="1882835"/>
            <a:ext cx="1476374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Taal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B84C833-3D83-D101-73DB-7ED886F51636}"/>
              </a:ext>
            </a:extLst>
          </p:cNvPr>
          <p:cNvSpPr txBox="1"/>
          <p:nvPr/>
        </p:nvSpPr>
        <p:spPr>
          <a:xfrm>
            <a:off x="2387630" y="3749265"/>
            <a:ext cx="1476374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Engels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9051B08-4867-2801-E7AD-C1F6466EB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6138" t="107429" r="77830" b="-107429"/>
          <a:stretch/>
        </p:blipFill>
        <p:spPr>
          <a:xfrm>
            <a:off x="6096000" y="1162508"/>
            <a:ext cx="3038475" cy="152508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B9CC1A4-3C43-9758-476D-F3A062E7ED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692" t="5804" r="-24483" b="50788"/>
          <a:stretch/>
        </p:blipFill>
        <p:spPr>
          <a:xfrm>
            <a:off x="4361551" y="1253971"/>
            <a:ext cx="1220154" cy="2976881"/>
          </a:xfrm>
          <a:prstGeom prst="rect">
            <a:avLst/>
          </a:prstGeom>
        </p:spPr>
      </p:pic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FA4FF686-13D0-9F02-A3D5-04453AF5C198}"/>
              </a:ext>
            </a:extLst>
          </p:cNvPr>
          <p:cNvCxnSpPr>
            <a:cxnSpLocks/>
          </p:cNvCxnSpPr>
          <p:nvPr/>
        </p:nvCxnSpPr>
        <p:spPr>
          <a:xfrm flipV="1">
            <a:off x="1489437" y="2044983"/>
            <a:ext cx="833458" cy="67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03C3BC1-22B5-F27F-4551-5EA7BDEED356}"/>
              </a:ext>
            </a:extLst>
          </p:cNvPr>
          <p:cNvCxnSpPr>
            <a:cxnSpLocks/>
          </p:cNvCxnSpPr>
          <p:nvPr/>
        </p:nvCxnSpPr>
        <p:spPr>
          <a:xfrm flipV="1">
            <a:off x="1254496" y="2558168"/>
            <a:ext cx="1023278" cy="55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358177E1-0D67-1B17-2FED-1BC27C219ED8}"/>
              </a:ext>
            </a:extLst>
          </p:cNvPr>
          <p:cNvCxnSpPr>
            <a:cxnSpLocks/>
          </p:cNvCxnSpPr>
          <p:nvPr/>
        </p:nvCxnSpPr>
        <p:spPr>
          <a:xfrm flipV="1">
            <a:off x="1254496" y="2924051"/>
            <a:ext cx="1040431" cy="234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86695E8-3410-F6A0-DC3F-8F7D5B16DA97}"/>
              </a:ext>
            </a:extLst>
          </p:cNvPr>
          <p:cNvCxnSpPr>
            <a:cxnSpLocks/>
          </p:cNvCxnSpPr>
          <p:nvPr/>
        </p:nvCxnSpPr>
        <p:spPr>
          <a:xfrm>
            <a:off x="1338633" y="3235838"/>
            <a:ext cx="956294" cy="15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al 44">
            <a:extLst>
              <a:ext uri="{FF2B5EF4-FFF2-40B4-BE49-F238E27FC236}">
                <a16:creationId xmlns:a16="http://schemas.microsoft.com/office/drawing/2014/main" id="{F0CC41BF-4E26-11B9-38F3-7E6A1ECF5557}"/>
              </a:ext>
            </a:extLst>
          </p:cNvPr>
          <p:cNvSpPr/>
          <p:nvPr/>
        </p:nvSpPr>
        <p:spPr>
          <a:xfrm>
            <a:off x="10767115" y="3189012"/>
            <a:ext cx="1430018" cy="983759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8" name="Picture 4" descr="Digitale Thermometer Digitale Download Eenvoudige Zwart-Wit afbeelding 1">
            <a:extLst>
              <a:ext uri="{FF2B5EF4-FFF2-40B4-BE49-F238E27FC236}">
                <a16:creationId xmlns:a16="http://schemas.microsoft.com/office/drawing/2014/main" id="{9DE546DA-38E8-21DC-40F4-EE7189A33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8" t="26964" r="39466" b="25962"/>
          <a:stretch/>
        </p:blipFill>
        <p:spPr bwMode="auto">
          <a:xfrm>
            <a:off x="1054898" y="2644713"/>
            <a:ext cx="561499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igitale Thermometer Digitale Download Eenvoudige Zwart-Wit afbeelding 1">
            <a:extLst>
              <a:ext uri="{FF2B5EF4-FFF2-40B4-BE49-F238E27FC236}">
                <a16:creationId xmlns:a16="http://schemas.microsoft.com/office/drawing/2014/main" id="{DC56724A-2AC8-28F9-B8A8-881374CC8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8" t="26964" r="39466" b="25962"/>
          <a:stretch/>
        </p:blipFill>
        <p:spPr bwMode="auto">
          <a:xfrm>
            <a:off x="7576291" y="2231413"/>
            <a:ext cx="407388" cy="84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Afbeelding 56" descr="Afbeelding met tekst&#10;&#10;Automatisch gegenereerde beschrijving">
            <a:extLst>
              <a:ext uri="{FF2B5EF4-FFF2-40B4-BE49-F238E27FC236}">
                <a16:creationId xmlns:a16="http://schemas.microsoft.com/office/drawing/2014/main" id="{4DA54FF3-CE55-7F50-4438-1D2E0D0B76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/>
        </p:blipFill>
        <p:spPr>
          <a:xfrm>
            <a:off x="4111372" y="2558168"/>
            <a:ext cx="1297299" cy="1121236"/>
          </a:xfrm>
          <a:prstGeom prst="rect">
            <a:avLst/>
          </a:prstGeom>
        </p:spPr>
      </p:pic>
      <p:pic>
        <p:nvPicPr>
          <p:cNvPr id="1024" name="Afbeelding 1023" descr="Afbeelding met tekst&#10;&#10;Automatisch gegenereerde beschrijving">
            <a:extLst>
              <a:ext uri="{FF2B5EF4-FFF2-40B4-BE49-F238E27FC236}">
                <a16:creationId xmlns:a16="http://schemas.microsoft.com/office/drawing/2014/main" id="{1254BE04-1C8B-CA37-3864-D133091E1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13321"/>
          <a:stretch/>
        </p:blipFill>
        <p:spPr>
          <a:xfrm>
            <a:off x="8302878" y="1949088"/>
            <a:ext cx="992511" cy="761262"/>
          </a:xfrm>
          <a:prstGeom prst="rect">
            <a:avLst/>
          </a:prstGeom>
        </p:spPr>
      </p:pic>
      <p:pic>
        <p:nvPicPr>
          <p:cNvPr id="1025" name="Afbeelding 1024" descr="Afbeelding met tekst&#10;&#10;Automatisch gegenereerde beschrijving">
            <a:extLst>
              <a:ext uri="{FF2B5EF4-FFF2-40B4-BE49-F238E27FC236}">
                <a16:creationId xmlns:a16="http://schemas.microsoft.com/office/drawing/2014/main" id="{8F95B463-A79F-0221-2164-300A9A31A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13321"/>
          <a:stretch/>
        </p:blipFill>
        <p:spPr>
          <a:xfrm>
            <a:off x="5255013" y="3603573"/>
            <a:ext cx="992511" cy="761262"/>
          </a:xfrm>
          <a:prstGeom prst="rect">
            <a:avLst/>
          </a:prstGeom>
        </p:spPr>
      </p:pic>
      <p:pic>
        <p:nvPicPr>
          <p:cNvPr id="1027" name="Afbeelding 1026" descr="Afbeelding met tekst&#10;&#10;Automatisch gegenereerde beschrijving">
            <a:extLst>
              <a:ext uri="{FF2B5EF4-FFF2-40B4-BE49-F238E27FC236}">
                <a16:creationId xmlns:a16="http://schemas.microsoft.com/office/drawing/2014/main" id="{304CB663-DD5C-6950-475F-A9B773D00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13321"/>
          <a:stretch/>
        </p:blipFill>
        <p:spPr>
          <a:xfrm>
            <a:off x="8261992" y="3298773"/>
            <a:ext cx="992511" cy="761262"/>
          </a:xfrm>
          <a:prstGeom prst="rect">
            <a:avLst/>
          </a:prstGeom>
        </p:spPr>
      </p:pic>
      <p:pic>
        <p:nvPicPr>
          <p:cNvPr id="1029" name="Afbeelding 1028" descr="Afbeelding met tekst&#10;&#10;Automatisch gegenereerde beschrijving">
            <a:extLst>
              <a:ext uri="{FF2B5EF4-FFF2-40B4-BE49-F238E27FC236}">
                <a16:creationId xmlns:a16="http://schemas.microsoft.com/office/drawing/2014/main" id="{E6158F0F-7267-76E5-0593-AF39BC383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13321"/>
          <a:stretch/>
        </p:blipFill>
        <p:spPr>
          <a:xfrm>
            <a:off x="5260020" y="1569111"/>
            <a:ext cx="992511" cy="761262"/>
          </a:xfrm>
          <a:prstGeom prst="rect">
            <a:avLst/>
          </a:prstGeom>
        </p:spPr>
      </p:pic>
      <p:pic>
        <p:nvPicPr>
          <p:cNvPr id="1030" name="Picture 4" descr="Digitale Thermometer Digitale Download Eenvoudige Zwart-Wit afbeelding 1">
            <a:extLst>
              <a:ext uri="{FF2B5EF4-FFF2-40B4-BE49-F238E27FC236}">
                <a16:creationId xmlns:a16="http://schemas.microsoft.com/office/drawing/2014/main" id="{FFFFC9B2-785A-5E00-F0EB-DA051AF27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8" t="26964" r="39466" b="25962"/>
          <a:stretch/>
        </p:blipFill>
        <p:spPr bwMode="auto">
          <a:xfrm>
            <a:off x="6373888" y="3317878"/>
            <a:ext cx="407388" cy="84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Afbeelding 1035" descr="Afbeelding met tekst&#10;&#10;Automatisch gegenereerde beschrijving">
            <a:extLst>
              <a:ext uri="{FF2B5EF4-FFF2-40B4-BE49-F238E27FC236}">
                <a16:creationId xmlns:a16="http://schemas.microsoft.com/office/drawing/2014/main" id="{E4A8F1A0-ACE0-AB87-08F5-1833CD79A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13321"/>
          <a:stretch/>
        </p:blipFill>
        <p:spPr>
          <a:xfrm>
            <a:off x="6481652" y="2272337"/>
            <a:ext cx="992511" cy="761262"/>
          </a:xfrm>
          <a:prstGeom prst="rect">
            <a:avLst/>
          </a:prstGeom>
        </p:spPr>
      </p:pic>
      <p:sp>
        <p:nvSpPr>
          <p:cNvPr id="1037" name="Tekstvak 1036">
            <a:extLst>
              <a:ext uri="{FF2B5EF4-FFF2-40B4-BE49-F238E27FC236}">
                <a16:creationId xmlns:a16="http://schemas.microsoft.com/office/drawing/2014/main" id="{90992125-51AE-383C-C469-F53FD4A55878}"/>
              </a:ext>
            </a:extLst>
          </p:cNvPr>
          <p:cNvSpPr txBox="1"/>
          <p:nvPr/>
        </p:nvSpPr>
        <p:spPr>
          <a:xfrm>
            <a:off x="10951005" y="3417794"/>
            <a:ext cx="143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Welzijn/ Studentsucces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D9707ABD-445F-6BA4-167E-13FF5EDDF993}"/>
              </a:ext>
            </a:extLst>
          </p:cNvPr>
          <p:cNvCxnSpPr>
            <a:cxnSpLocks/>
          </p:cNvCxnSpPr>
          <p:nvPr/>
        </p:nvCxnSpPr>
        <p:spPr>
          <a:xfrm>
            <a:off x="3904638" y="2121771"/>
            <a:ext cx="516529" cy="58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D0C99199-8887-C915-BC9F-AE7D5001B5AE}"/>
              </a:ext>
            </a:extLst>
          </p:cNvPr>
          <p:cNvCxnSpPr>
            <a:cxnSpLocks/>
          </p:cNvCxnSpPr>
          <p:nvPr/>
        </p:nvCxnSpPr>
        <p:spPr>
          <a:xfrm>
            <a:off x="3957386" y="2969875"/>
            <a:ext cx="401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76BCE9B8-1100-0E38-EA7C-6C8592F118FE}"/>
              </a:ext>
            </a:extLst>
          </p:cNvPr>
          <p:cNvCxnSpPr>
            <a:cxnSpLocks/>
          </p:cNvCxnSpPr>
          <p:nvPr/>
        </p:nvCxnSpPr>
        <p:spPr>
          <a:xfrm flipV="1">
            <a:off x="3956843" y="3307183"/>
            <a:ext cx="289577" cy="7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42DA1B0A-26CD-D806-82C6-BD8023C43F48}"/>
              </a:ext>
            </a:extLst>
          </p:cNvPr>
          <p:cNvCxnSpPr>
            <a:cxnSpLocks/>
          </p:cNvCxnSpPr>
          <p:nvPr/>
        </p:nvCxnSpPr>
        <p:spPr>
          <a:xfrm flipV="1">
            <a:off x="3938338" y="3599207"/>
            <a:ext cx="365736" cy="339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C7BB5025-FB09-1D13-EFCA-25DE173DC9BC}"/>
              </a:ext>
            </a:extLst>
          </p:cNvPr>
          <p:cNvCxnSpPr>
            <a:cxnSpLocks/>
          </p:cNvCxnSpPr>
          <p:nvPr/>
        </p:nvCxnSpPr>
        <p:spPr>
          <a:xfrm flipV="1">
            <a:off x="3956843" y="3565984"/>
            <a:ext cx="594364" cy="841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7A3257F4-350C-395E-132F-CEBF9376A28B}"/>
              </a:ext>
            </a:extLst>
          </p:cNvPr>
          <p:cNvSpPr txBox="1"/>
          <p:nvPr/>
        </p:nvSpPr>
        <p:spPr>
          <a:xfrm>
            <a:off x="2390011" y="4207298"/>
            <a:ext cx="1476374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Welzijn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BCFEF0FA-B3C3-4701-1DFC-010485C43F4C}"/>
              </a:ext>
            </a:extLst>
          </p:cNvPr>
          <p:cNvCxnSpPr>
            <a:cxnSpLocks/>
          </p:cNvCxnSpPr>
          <p:nvPr/>
        </p:nvCxnSpPr>
        <p:spPr>
          <a:xfrm>
            <a:off x="1440560" y="3757962"/>
            <a:ext cx="850229" cy="587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A7B2EB7-2E80-988D-6B21-1F902A8D933A}"/>
              </a:ext>
            </a:extLst>
          </p:cNvPr>
          <p:cNvCxnSpPr>
            <a:cxnSpLocks/>
          </p:cNvCxnSpPr>
          <p:nvPr/>
        </p:nvCxnSpPr>
        <p:spPr>
          <a:xfrm>
            <a:off x="3979203" y="2526301"/>
            <a:ext cx="378933" cy="34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05B729F8-2E16-2463-459C-B5EE74DDC9C2}"/>
              </a:ext>
            </a:extLst>
          </p:cNvPr>
          <p:cNvSpPr txBox="1"/>
          <p:nvPr/>
        </p:nvSpPr>
        <p:spPr>
          <a:xfrm>
            <a:off x="2388214" y="2338925"/>
            <a:ext cx="1476374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Studievaardigheden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B5261E18-76F2-BE6E-D7DC-2E0001A361AD}"/>
              </a:ext>
            </a:extLst>
          </p:cNvPr>
          <p:cNvSpPr txBox="1">
            <a:spLocks/>
          </p:cNvSpPr>
          <p:nvPr/>
        </p:nvSpPr>
        <p:spPr>
          <a:xfrm>
            <a:off x="672000" y="1026000"/>
            <a:ext cx="10416000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b="1" i="0" u="none" strike="noStrike" kern="1200" cap="none" spc="0" normalizeH="0" baseline="0" noProof="0" dirty="0">
                <a:ln>
                  <a:noFill/>
                </a:ln>
                <a:solidFill>
                  <a:srgbClr val="009C8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100 dagen-programma Saxion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902AD82-58C6-03DD-C3EB-0C1C8515A2AC}"/>
              </a:ext>
            </a:extLst>
          </p:cNvPr>
          <p:cNvSpPr txBox="1"/>
          <p:nvPr/>
        </p:nvSpPr>
        <p:spPr>
          <a:xfrm>
            <a:off x="19478" y="4759177"/>
            <a:ext cx="96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endParaRPr kumimoji="0" lang="nl-NL" sz="9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Koppeling aan </a:t>
            </a:r>
            <a:r>
              <a:rPr kumimoji="0" lang="nl-NL" sz="9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studentcoach</a:t>
            </a:r>
            <a:endParaRPr kumimoji="0" lang="nl-NL" sz="9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6FDFAEB-34DA-0247-C59F-63C91C32815E}"/>
              </a:ext>
            </a:extLst>
          </p:cNvPr>
          <p:cNvSpPr txBox="1"/>
          <p:nvPr/>
        </p:nvSpPr>
        <p:spPr>
          <a:xfrm>
            <a:off x="10635691" y="4749677"/>
            <a:ext cx="1302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</a:t>
            </a:r>
            <a:r>
              <a:rPr kumimoji="0" lang="nl-NL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5.</a:t>
            </a:r>
            <a:endParaRPr kumimoji="0" lang="nl-NL" sz="1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Invullen ‘De Finale’</a:t>
            </a: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1457DE59-CFF6-4970-F383-FA27D6F143E2}"/>
              </a:ext>
            </a:extLst>
          </p:cNvPr>
          <p:cNvSpPr/>
          <p:nvPr/>
        </p:nvSpPr>
        <p:spPr>
          <a:xfrm>
            <a:off x="1405377" y="4762361"/>
            <a:ext cx="979224" cy="9320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0E6D4EF-E819-AC73-3AFE-C795C676665D}"/>
              </a:ext>
            </a:extLst>
          </p:cNvPr>
          <p:cNvSpPr txBox="1"/>
          <p:nvPr/>
        </p:nvSpPr>
        <p:spPr>
          <a:xfrm>
            <a:off x="1312042" y="4749677"/>
            <a:ext cx="11634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endParaRPr kumimoji="0" lang="nl-NL" sz="9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Invullen ‘Jouw routeplanner voor het hbo’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373029DE-14A2-CEFB-7427-3FF03942CB83}"/>
              </a:ext>
            </a:extLst>
          </p:cNvPr>
          <p:cNvSpPr/>
          <p:nvPr/>
        </p:nvSpPr>
        <p:spPr>
          <a:xfrm>
            <a:off x="3779152" y="4762361"/>
            <a:ext cx="979224" cy="9320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5E921D8F-5F9F-65DB-BB21-3CCF20D2D926}"/>
              </a:ext>
            </a:extLst>
          </p:cNvPr>
          <p:cNvSpPr txBox="1"/>
          <p:nvPr/>
        </p:nvSpPr>
        <p:spPr>
          <a:xfrm>
            <a:off x="3685817" y="4749677"/>
            <a:ext cx="1163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endParaRPr kumimoji="0" lang="nl-NL" sz="9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Leerroute op       maat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E4A9A96D-603F-28ED-1FB3-91ADB31112D5}"/>
              </a:ext>
            </a:extLst>
          </p:cNvPr>
          <p:cNvSpPr/>
          <p:nvPr/>
        </p:nvSpPr>
        <p:spPr>
          <a:xfrm>
            <a:off x="5819206" y="4764617"/>
            <a:ext cx="3829976" cy="9320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0BE5C58D-DC90-CC1B-0763-6032F5A9E916}"/>
              </a:ext>
            </a:extLst>
          </p:cNvPr>
          <p:cNvSpPr txBox="1"/>
          <p:nvPr/>
        </p:nvSpPr>
        <p:spPr>
          <a:xfrm>
            <a:off x="5285713" y="4753390"/>
            <a:ext cx="48567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</a:t>
            </a:r>
            <a:endParaRPr kumimoji="0" lang="nl-NL" sz="9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Volgen geadviseerde leerroute op maat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Invullen ‘Jouw kompas in het hbo’</a:t>
            </a:r>
          </a:p>
        </p:txBody>
      </p:sp>
    </p:spTree>
    <p:extLst>
      <p:ext uri="{BB962C8B-B14F-4D97-AF65-F5344CB8AC3E}">
        <p14:creationId xmlns:p14="http://schemas.microsoft.com/office/powerpoint/2010/main" val="101962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ED0C0C9B-A749-B627-624D-147DBDE603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0" b="2"/>
          <a:stretch/>
        </p:blipFill>
        <p:spPr>
          <a:xfrm>
            <a:off x="670983" y="1736728"/>
            <a:ext cx="4992000" cy="4176713"/>
          </a:xfr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6486BAB-1B79-A827-09EA-C6EDB130A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2" y="1736728"/>
            <a:ext cx="4993217" cy="417671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i="1" dirty="0"/>
              <a:t>Taken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Kennismakingsgesprek</a:t>
            </a:r>
            <a:endParaRPr lang="en-US" sz="20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Reflectie</a:t>
            </a:r>
            <a:r>
              <a:rPr lang="en-US" sz="2000" dirty="0"/>
              <a:t>-instrument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Doorlopen</a:t>
            </a:r>
            <a:r>
              <a:rPr lang="en-US" sz="2000" dirty="0"/>
              <a:t> </a:t>
            </a:r>
            <a:r>
              <a:rPr lang="en-US" sz="2000" dirty="0" err="1"/>
              <a:t>leerroute</a:t>
            </a:r>
            <a:r>
              <a:rPr lang="en-US" sz="2000" dirty="0"/>
              <a:t>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Begeleiding</a:t>
            </a:r>
            <a:r>
              <a:rPr lang="en-US" sz="2000" dirty="0"/>
              <a:t> op </a:t>
            </a:r>
            <a:r>
              <a:rPr lang="en-US" sz="2000" dirty="0" err="1"/>
              <a:t>maat</a:t>
            </a:r>
            <a:endParaRPr lang="en-US" sz="2000" dirty="0"/>
          </a:p>
          <a:p>
            <a:pPr>
              <a:spcAft>
                <a:spcPts val="600"/>
              </a:spcAft>
              <a:buFontTx/>
              <a:buChar char="-"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i="1" dirty="0" err="1"/>
              <a:t>Praktische</a:t>
            </a:r>
            <a:r>
              <a:rPr lang="en-US" i="1" dirty="0"/>
              <a:t> </a:t>
            </a:r>
            <a:r>
              <a:rPr lang="en-US" i="1" dirty="0" err="1"/>
              <a:t>zaken</a:t>
            </a:r>
            <a:endParaRPr lang="en-US" i="1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Contract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Trainingen</a:t>
            </a:r>
            <a:endParaRPr lang="en-US" sz="20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Werkoverleg</a:t>
            </a:r>
            <a:endParaRPr lang="en-US" sz="20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Intervisie</a:t>
            </a:r>
            <a:endParaRPr lang="en-US" sz="2000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8C8C4C6-91B2-EFE8-EF52-E0FC2774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1026000"/>
            <a:ext cx="10417016" cy="666000"/>
          </a:xfrm>
        </p:spPr>
        <p:txBody>
          <a:bodyPr anchor="t">
            <a:normAutofit/>
          </a:bodyPr>
          <a:lstStyle/>
          <a:p>
            <a:r>
              <a:rPr lang="en-US"/>
              <a:t>Studentcoach</a:t>
            </a:r>
          </a:p>
        </p:txBody>
      </p:sp>
    </p:spTree>
    <p:extLst>
      <p:ext uri="{BB962C8B-B14F-4D97-AF65-F5344CB8AC3E}">
        <p14:creationId xmlns:p14="http://schemas.microsoft.com/office/powerpoint/2010/main" val="221946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98AD9-8378-E592-9DC1-9D600FF1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Start</a:t>
            </a:r>
            <a:r>
              <a:rPr lang="nl-NL" dirty="0"/>
              <a:t> van het programma: Reflectie-instrument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B1392-5FAC-C20D-4D50-A667C6CA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‘Mijn routeplanner voor het hbo’ </a:t>
            </a:r>
            <a:endParaRPr lang="nl-NL" dirty="0"/>
          </a:p>
        </p:txBody>
      </p:sp>
      <p:pic>
        <p:nvPicPr>
          <p:cNvPr id="5" name="Picture 4" descr="Digitale Thermometer Digitale Download Eenvoudige Zwart-Wit afbeelding 1">
            <a:extLst>
              <a:ext uri="{FF2B5EF4-FFF2-40B4-BE49-F238E27FC236}">
                <a16:creationId xmlns:a16="http://schemas.microsoft.com/office/drawing/2014/main" id="{AE6EF6E0-43D3-E643-ED69-D214968EB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8" t="26964" r="39466" b="25962"/>
          <a:stretch/>
        </p:blipFill>
        <p:spPr bwMode="auto">
          <a:xfrm rot="1234850" flipH="1">
            <a:off x="8260413" y="1736058"/>
            <a:ext cx="2242168" cy="46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6E8BC3-E707-43D6-C3E6-B0F9802A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359" y="2390644"/>
            <a:ext cx="4996662" cy="33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5BBE549-5917-7BD3-0207-8F1D327D1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983" y="1736728"/>
            <a:ext cx="4992000" cy="4176713"/>
          </a:xfrm>
        </p:spPr>
        <p:txBody>
          <a:bodyPr/>
          <a:lstStyle/>
          <a:p>
            <a:r>
              <a:rPr lang="en-US" err="1"/>
              <a:t>Verwachtingen</a:t>
            </a:r>
            <a:r>
              <a:rPr lang="en-US"/>
              <a:t> van je </a:t>
            </a:r>
            <a:r>
              <a:rPr lang="en-US" err="1"/>
              <a:t>opleiding</a:t>
            </a:r>
            <a:endParaRPr lang="en-US"/>
          </a:p>
          <a:p>
            <a:r>
              <a:rPr lang="en-US" err="1"/>
              <a:t>Motivatie</a:t>
            </a:r>
            <a:r>
              <a:rPr lang="en-US"/>
              <a:t> voor je </a:t>
            </a:r>
            <a:r>
              <a:rPr lang="en-US" err="1"/>
              <a:t>studie</a:t>
            </a:r>
            <a:endParaRPr lang="en-US"/>
          </a:p>
          <a:p>
            <a:r>
              <a:rPr lang="en-US" err="1"/>
              <a:t>Samenwerken</a:t>
            </a:r>
            <a:endParaRPr lang="en-US"/>
          </a:p>
          <a:p>
            <a:r>
              <a:rPr lang="en-US" err="1"/>
              <a:t>Zelfstandig</a:t>
            </a:r>
            <a:r>
              <a:rPr lang="en-US"/>
              <a:t> </a:t>
            </a:r>
            <a:r>
              <a:rPr lang="en-US" err="1"/>
              <a:t>leren</a:t>
            </a:r>
            <a:endParaRPr lang="en-US"/>
          </a:p>
          <a:p>
            <a:r>
              <a:rPr lang="en-US" err="1"/>
              <a:t>Presenteren</a:t>
            </a:r>
            <a:endParaRPr lang="en-US"/>
          </a:p>
          <a:p>
            <a:r>
              <a:rPr lang="en-US"/>
              <a:t>Abstract en </a:t>
            </a:r>
            <a:r>
              <a:rPr lang="en-US" err="1"/>
              <a:t>Kritisch</a:t>
            </a:r>
            <a:r>
              <a:rPr lang="en-US"/>
              <a:t> </a:t>
            </a:r>
            <a:r>
              <a:rPr lang="en-US" err="1"/>
              <a:t>denken</a:t>
            </a:r>
            <a:endParaRPr lang="en-US"/>
          </a:p>
          <a:p>
            <a:r>
              <a:rPr lang="en-US" err="1"/>
              <a:t>Taalvaardigheden</a:t>
            </a:r>
            <a:r>
              <a:rPr lang="en-US"/>
              <a:t> (</a:t>
            </a:r>
            <a:r>
              <a:rPr lang="en-US" err="1"/>
              <a:t>Nederlands</a:t>
            </a:r>
            <a:r>
              <a:rPr lang="en-US"/>
              <a:t>)</a:t>
            </a:r>
          </a:p>
          <a:p>
            <a:r>
              <a:rPr lang="en-US" err="1"/>
              <a:t>Rekenvaardigheden</a:t>
            </a:r>
            <a:endParaRPr lang="en-US"/>
          </a:p>
          <a:p>
            <a:r>
              <a:rPr lang="en-US" err="1"/>
              <a:t>Taalvaardigheden</a:t>
            </a:r>
            <a:r>
              <a:rPr lang="en-US"/>
              <a:t> (Engels)</a:t>
            </a:r>
          </a:p>
          <a:p>
            <a:r>
              <a:rPr lang="en-US" err="1"/>
              <a:t>Thuis</a:t>
            </a:r>
            <a:r>
              <a:rPr lang="en-US"/>
              <a:t> </a:t>
            </a:r>
            <a:r>
              <a:rPr lang="en-US" err="1"/>
              <a:t>voelen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je </a:t>
            </a:r>
            <a:r>
              <a:rPr lang="en-US" err="1"/>
              <a:t>opleiding</a:t>
            </a:r>
            <a:r>
              <a:rPr lang="en-US"/>
              <a:t> 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81C93329-15D3-594D-80AD-48DF23A0D7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" r="-1" b="-1"/>
          <a:stretch/>
        </p:blipFill>
        <p:spPr>
          <a:xfrm>
            <a:off x="6096002" y="1736728"/>
            <a:ext cx="4993217" cy="4176713"/>
          </a:xfrm>
          <a:noFill/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8078DD51-DCDC-17FC-7D7F-E8C2DBD4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1026000"/>
            <a:ext cx="10417016" cy="666000"/>
          </a:xfrm>
        </p:spPr>
        <p:txBody>
          <a:bodyPr/>
          <a:lstStyle/>
          <a:p>
            <a:r>
              <a:rPr lang="en-US" dirty="0" err="1"/>
              <a:t>Advies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leerroute</a:t>
            </a:r>
            <a:r>
              <a:rPr lang="en-US" dirty="0"/>
              <a:t> 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6C73A84-1045-08AF-66EB-591DF828D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717">
            <a:off x="891769" y="1479335"/>
            <a:ext cx="9975444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FB3B5-0805-DC6A-BD06-5ADAC263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Adviezen naar studenten</a:t>
            </a:r>
            <a:endParaRPr lang="nl-N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895CD9-22DB-5FB4-6B25-8DAA8438F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444626"/>
              </p:ext>
            </p:extLst>
          </p:nvPr>
        </p:nvGraphicFramePr>
        <p:xfrm>
          <a:off x="92466" y="-20548"/>
          <a:ext cx="12099533" cy="687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410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61622-4805-511E-9E54-1118972A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Aanbod in digitale leeromgeving </a:t>
            </a:r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272F526A-ABD8-21EF-009B-70F3999C8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17388"/>
          <a:stretch/>
        </p:blipFill>
        <p:spPr>
          <a:xfrm>
            <a:off x="2714843" y="439139"/>
            <a:ext cx="7906858" cy="4595678"/>
          </a:xfrm>
          <a:prstGeom prst="rect">
            <a:avLst/>
          </a:prstGeom>
          <a:noFill/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2CDF0C4-0A13-C534-7F1A-724655A18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422">
            <a:off x="307770" y="892853"/>
            <a:ext cx="12185436" cy="48314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03D71B7-2697-C424-70DD-85F3A3E08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157">
            <a:off x="2219792" y="1233402"/>
            <a:ext cx="7582557" cy="5799323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66E1AF58-48E1-3105-BD7A-1AAE7EB5B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843">
            <a:off x="67658" y="624403"/>
            <a:ext cx="12192000" cy="5368400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0FC14BF3-EE25-A740-8CA5-98E84E8A8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450">
            <a:off x="180796" y="746110"/>
            <a:ext cx="12192000" cy="5025538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58ABA6BA-590F-9BF5-7425-235F04F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237">
            <a:off x="36474" y="770024"/>
            <a:ext cx="11949195" cy="57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xion_16-9-NL">
  <a:themeElements>
    <a:clrScheme name="Saxion">
      <a:dk1>
        <a:sysClr val="windowText" lastClr="000000"/>
      </a:dk1>
      <a:lt1>
        <a:sysClr val="window" lastClr="FFFFFF"/>
      </a:lt1>
      <a:dk2>
        <a:srgbClr val="009C82"/>
      </a:dk2>
      <a:lt2>
        <a:srgbClr val="F2F2F2"/>
      </a:lt2>
      <a:accent1>
        <a:srgbClr val="009C82"/>
      </a:accent1>
      <a:accent2>
        <a:srgbClr val="C6C5BF"/>
      </a:accent2>
      <a:accent3>
        <a:srgbClr val="85CEE4"/>
      </a:accent3>
      <a:accent4>
        <a:srgbClr val="009C82"/>
      </a:accent4>
      <a:accent5>
        <a:srgbClr val="C6C5BF"/>
      </a:accent5>
      <a:accent6>
        <a:srgbClr val="85CEE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xion_16-9-NL" id="{B19A6B3B-2765-4D2D-8226-BEAE6BDA42FE}" vid="{85054837-F586-4936-89CF-0DF912AA18D3}"/>
    </a:ext>
  </a:extLst>
</a:theme>
</file>

<file path=ppt/theme/theme2.xml><?xml version="1.0" encoding="utf-8"?>
<a:theme xmlns:a="http://schemas.openxmlformats.org/drawingml/2006/main" name="Kleur.Saxion_Template_NL_16-9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CE154F"/>
      </a:accent2>
      <a:accent3>
        <a:srgbClr val="BABABA"/>
      </a:accent3>
      <a:accent4>
        <a:srgbClr val="0090B3"/>
      </a:accent4>
      <a:accent5>
        <a:srgbClr val="66C4B4"/>
      </a:accent5>
      <a:accent6>
        <a:srgbClr val="33B09B"/>
      </a:accent6>
      <a:hlink>
        <a:srgbClr val="009C82"/>
      </a:hlink>
      <a:folHlink>
        <a:srgbClr val="009C8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ur.Saxion_Template_NL_16-9" id="{934DD1D6-5977-4E9F-BE85-D87B5FA8C5AF}" vid="{F605C3BC-F822-4566-B6C3-85BE3072899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Saxion_16-9-NL</Template>
  <TotalTime>1293</TotalTime>
  <Words>411</Words>
  <Application>Microsoft Office PowerPoint</Application>
  <PresentationFormat>Breedbeeld</PresentationFormat>
  <Paragraphs>109</Paragraphs>
  <Slides>14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Lucida Sans</vt:lpstr>
      <vt:lpstr>Wingdings</vt:lpstr>
      <vt:lpstr>Saxion_16-9-NL</vt:lpstr>
      <vt:lpstr>Kleur.Saxion_Template_NL_16-9</vt:lpstr>
      <vt:lpstr>100 dagen-programma   Voor iedere student een persoonlijke leerroute:  een betere voorbereiding én landing op het hbo! </vt:lpstr>
      <vt:lpstr>PowerPoint-presentatie</vt:lpstr>
      <vt:lpstr>Ketensamenwerking regio Twente</vt:lpstr>
      <vt:lpstr>PowerPoint-presentatie</vt:lpstr>
      <vt:lpstr>Studentcoach</vt:lpstr>
      <vt:lpstr>Start van het programma: Reflectie-instrument</vt:lpstr>
      <vt:lpstr>Advies op maat  persoonlijke leerroute </vt:lpstr>
      <vt:lpstr>Adviezen naar studenten</vt:lpstr>
      <vt:lpstr>Aanbod in digitale leeromgeving </vt:lpstr>
      <vt:lpstr>Bijstellen leerroute adhv reflectie-instrument</vt:lpstr>
      <vt:lpstr>Einde programma: Reflectie-instrument  Startthermometer</vt:lpstr>
      <vt:lpstr>Resultaten</vt:lpstr>
      <vt:lpstr>PowerPoint-presentatie</vt:lpstr>
      <vt:lpstr>Meer weten?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Elke Tijhuis</dc:creator>
  <cp:lastModifiedBy>Rilana Prenger</cp:lastModifiedBy>
  <cp:revision>2</cp:revision>
  <dcterms:created xsi:type="dcterms:W3CDTF">2023-02-06T13:09:21Z</dcterms:created>
  <dcterms:modified xsi:type="dcterms:W3CDTF">2023-05-16T07:10:27Z</dcterms:modified>
</cp:coreProperties>
</file>