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4DA10-C89D-15FB-809D-849FD5AD4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F46B23-EF8F-9045-903A-A9B3A92BF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EE9173-84B1-C96E-F932-55837C66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591-3F6B-4BAB-B423-A9779F353BD9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FF7003-98CC-FAD1-E179-7884A110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C632C0-E533-5C9E-7F98-C048565E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5F6-FBB1-426D-83F5-293DE496EA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22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0B071C-30F6-BF74-27E2-8FEE5EA9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2836CB-9FF0-0870-B3E2-6E2D530CA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BCCA8D-0E5B-2A65-536F-26DAB6AD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591-3F6B-4BAB-B423-A9779F353BD9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A89C0C-B9E6-B7B6-9935-235B28A5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D171D6-F80A-F4F2-9468-91B577EF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5F6-FBB1-426D-83F5-293DE496EA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51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70818B1-61E4-DD10-15C1-7D8C8CFAB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422BB73-AD42-189E-D67D-860A1BE4A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D9BE9D-3514-E144-C52A-F3394724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591-3F6B-4BAB-B423-A9779F353BD9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32B0EA-5727-9683-7DF1-63009F06A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1CAA5F-2DE3-B3BA-3C98-3CA5390C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5F6-FBB1-426D-83F5-293DE496EA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34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1621F-576B-9777-1DA4-156B8456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A8ED7B-BBE9-1036-F454-7476D3A05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F0D1B4-3153-5E4B-698C-00132917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591-3F6B-4BAB-B423-A9779F353BD9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49BFEC-91B8-E19C-90AC-AFD2B89A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5ECD17-C393-5DE9-2EA7-E87E23A2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5F6-FBB1-426D-83F5-293DE496EA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10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7FAFE-7485-8056-0032-CD1D99134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FD3226-33C6-13F5-D816-28213E29C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F847AF-5D71-DE7A-1053-5A5B70891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591-3F6B-4BAB-B423-A9779F353BD9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4FBE90-52C3-B67D-473F-E26D82DB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C6DDDE-BC57-03BF-51D0-BA4A213E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5F6-FBB1-426D-83F5-293DE496EA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19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315BD-528C-01D3-DB68-DE85A27B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2C48E1-294F-7396-119F-4C38CFC3C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23B159-7783-9145-921E-E4A1A2D94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D79E48-780C-F78C-9A8D-CDB0532B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591-3F6B-4BAB-B423-A9779F353BD9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1864EBC-24B9-8F90-D9C8-982D27ADE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BCEF2A-90A0-90D1-6684-640548EF1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5F6-FBB1-426D-83F5-293DE496EA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0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6619E-4072-C12C-B46C-A2CA6FE6F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0705C2-542F-FD13-F329-0596FF57A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B1A755-EE9E-B6CC-44D8-B53CC6D53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CBC5A53-A77D-CE06-DD2C-BF52EC0A9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4A399D2-8D2A-B3E1-19BA-3D9A4BB2B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F59EB1A-7184-E7D8-4D19-116EC4BD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591-3F6B-4BAB-B423-A9779F353BD9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BA2A749-D59B-D5E4-7540-D1E3A7F3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A7B337-B0DD-46DB-C61D-7DF4CD10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5F6-FBB1-426D-83F5-293DE496EA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64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61633-3AB2-8C0E-CD5F-4F718487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2CA49BA-A49C-C195-8C9C-5948F5574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591-3F6B-4BAB-B423-A9779F353BD9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2F3F8F7-1E81-0DB9-9E76-4A336158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46AEE9A-B40A-46C9-2526-8CB470C5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5F6-FBB1-426D-83F5-293DE496EA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75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6DF1A98-513D-3E6A-2FB8-BA6B20FF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591-3F6B-4BAB-B423-A9779F353BD9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682AA55-2A26-5545-7A37-71CF5E06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8B9B7F-FF8D-F172-BCD1-70606DBE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5F6-FBB1-426D-83F5-293DE496EA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75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BB9C9-AD3E-0990-6824-FEFE8E77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1F503B-0DCA-16E5-9010-823BE3B4E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94AB29-C985-F132-3D46-8D164C935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EA2B7F-7D53-6EA5-F7E3-94746D3B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591-3F6B-4BAB-B423-A9779F353BD9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CBBDA0-3CB4-1AF5-7575-A42DA3A6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DD2865B-1FA7-DB8F-1522-DADFD449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5F6-FBB1-426D-83F5-293DE496EA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13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72B41-B75E-A815-8407-329993ED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8C52B96-C2E9-3766-13E1-A6E937810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4AB24F-FD75-EDB4-BC09-5278BE7DC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FA71CC-6691-4432-2848-D9A04E19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7591-3F6B-4BAB-B423-A9779F353BD9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39A260-83A4-3051-BA9E-B8CE644B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D65AE9-1279-0EE0-06C1-571684B9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45F6-FBB1-426D-83F5-293DE496EA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57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2695C99-2D18-DD81-BDC5-779367CE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A8C9AC-58C0-57C8-1653-0EA5138A3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CB587E-1C19-72A0-3B97-42D596A39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B7591-3F6B-4BAB-B423-A9779F353BD9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8883D5-0133-06B8-72A4-4811E7DC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BA6F09-80F8-E55C-7D4C-D6588AF4C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B45F6-FBB1-426D-83F5-293DE496EA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22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82AD1-B52E-3B36-AAA5-26AE4E2C6A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028FD9-7A7D-BBB4-8530-7CE9E292E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, schermopname, Lettertype, Merk&#10;&#10;Automatisch gegenereerde beschrijving">
            <a:extLst>
              <a:ext uri="{FF2B5EF4-FFF2-40B4-BE49-F238E27FC236}">
                <a16:creationId xmlns:a16="http://schemas.microsoft.com/office/drawing/2014/main" id="{3ECE35E1-8996-509E-D57E-444F0E761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3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45C315-EA3D-1EB3-CDD4-5D4E8C09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ACEEA1-BB0C-C08B-8377-633DB8B7B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C198613-3BC7-47B9-5BA7-B8FF84AE8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97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B2199-6C84-216D-12E2-96963CF6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DA1878-5931-4023-8A45-905DA72E5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14EEAB-A306-9E5F-27B0-CABAA6D46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0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FC46B-CD6A-1F29-6A9E-1F3C3C63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C3F33D5-A894-40A2-5E36-2B06BA463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101E93C-1DB1-4A2D-F0FB-3512D500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8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2ED6D-C7D2-137C-0CCF-92B0FEA9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DD8A84-BE2E-2BA8-D967-F49535C44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72FABFA-A6D2-D5CD-69A1-3D96AFBE0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0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6DDA5-789E-4BA3-2359-CE2A353A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C7F647-8DFB-058C-125B-7CE9F84C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23151AE-F90B-8FE4-F6BF-FFD118C66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2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FE892-F580-6A47-C26F-DA8F01E2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8E612A-26CE-6118-0DD4-31042FC93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543231-7D34-162B-25EE-5351329D5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E5F73-AADF-50A7-3505-85348675E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AB2F34-67CC-C5ED-DCA6-A4D65DAAC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5B8C8D3-22D1-29E5-051C-F6CC5ED6E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6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1E1B7-783D-B360-4BAB-B4F95C89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748EE3-D180-38B3-942B-2FD5F1F4D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6BF3B7-963D-9C5E-3F46-4F9E4723E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1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D4FC3-AF5D-8DBB-51E4-EF05510B4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836B4D-F5D4-A6B4-C782-A2112B9C4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C0ED190-5FFD-1202-69F0-ECC53AA62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3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2F9CC-9B4D-95DA-352A-0FD78206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8FABC3-643A-8A09-4DD4-A34040313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8336BE7-EE63-A8DA-2A26-193617770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642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Breedbeeld</PresentationFormat>
  <Paragraphs>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Michel Zijffers</dc:creator>
  <cp:lastModifiedBy>Michel Zijffers</cp:lastModifiedBy>
  <cp:revision>1</cp:revision>
  <dcterms:created xsi:type="dcterms:W3CDTF">2023-05-30T13:36:14Z</dcterms:created>
  <dcterms:modified xsi:type="dcterms:W3CDTF">2023-05-30T13:45:27Z</dcterms:modified>
</cp:coreProperties>
</file>