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858000" cy="992663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121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2CE2C0-9A32-42BB-9574-6761F2BEA208}" type="datetimeFigureOut">
              <a:rPr lang="nl-NL" smtClean="0"/>
              <a:t>11-5-2022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715153"/>
            <a:ext cx="548640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7BA636-ADDC-47CD-AE0D-ABCB40E0A1C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0099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7BA636-ADDC-47CD-AE0D-ABCB40E0A1C7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3416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1EE25-1E78-4873-9634-021083DEBF63}" type="datetimeFigureOut">
              <a:rPr lang="nl-NL" smtClean="0"/>
              <a:t>11-5-2022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C403B-66F9-42AA-887E-0966D1DB17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9170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1EE25-1E78-4873-9634-021083DEBF63}" type="datetimeFigureOut">
              <a:rPr lang="nl-NL" smtClean="0"/>
              <a:t>11-5-2022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C403B-66F9-42AA-887E-0966D1DB17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25071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1EE25-1E78-4873-9634-021083DEBF63}" type="datetimeFigureOut">
              <a:rPr lang="nl-NL" smtClean="0"/>
              <a:t>11-5-2022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C403B-66F9-42AA-887E-0966D1DB17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9415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1EE25-1E78-4873-9634-021083DEBF63}" type="datetimeFigureOut">
              <a:rPr lang="nl-NL" smtClean="0"/>
              <a:t>11-5-2022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C403B-66F9-42AA-887E-0966D1DB17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6754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1EE25-1E78-4873-9634-021083DEBF63}" type="datetimeFigureOut">
              <a:rPr lang="nl-NL" smtClean="0"/>
              <a:t>11-5-2022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C403B-66F9-42AA-887E-0966D1DB17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5813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1EE25-1E78-4873-9634-021083DEBF63}" type="datetimeFigureOut">
              <a:rPr lang="nl-NL" smtClean="0"/>
              <a:t>11-5-2022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C403B-66F9-42AA-887E-0966D1DB17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5936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1EE25-1E78-4873-9634-021083DEBF63}" type="datetimeFigureOut">
              <a:rPr lang="nl-NL" smtClean="0"/>
              <a:t>11-5-2022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C403B-66F9-42AA-887E-0966D1DB17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10823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1EE25-1E78-4873-9634-021083DEBF63}" type="datetimeFigureOut">
              <a:rPr lang="nl-NL" smtClean="0"/>
              <a:t>11-5-2022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C403B-66F9-42AA-887E-0966D1DB17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8916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1EE25-1E78-4873-9634-021083DEBF63}" type="datetimeFigureOut">
              <a:rPr lang="nl-NL" smtClean="0"/>
              <a:t>11-5-2022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C403B-66F9-42AA-887E-0966D1DB17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4046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1EE25-1E78-4873-9634-021083DEBF63}" type="datetimeFigureOut">
              <a:rPr lang="nl-NL" smtClean="0"/>
              <a:t>11-5-2022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C403B-66F9-42AA-887E-0966D1DB17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391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1EE25-1E78-4873-9634-021083DEBF63}" type="datetimeFigureOut">
              <a:rPr lang="nl-NL" smtClean="0"/>
              <a:t>11-5-2022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C403B-66F9-42AA-887E-0966D1DB17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6204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71EE25-1E78-4873-9634-021083DEBF63}" type="datetimeFigureOut">
              <a:rPr lang="nl-NL" smtClean="0"/>
              <a:t>11-5-2022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4C403B-66F9-42AA-887E-0966D1DB17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5061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nl-NL" b="1" dirty="0"/>
              <a:t>Speeddate profielen en vakken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568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b="1"/>
              <a:t>Klas 6</a:t>
            </a:r>
            <a:r>
              <a:rPr lang="nl-NL"/>
              <a:t>: </a:t>
            </a:r>
            <a:r>
              <a:rPr lang="nl-NL" dirty="0"/>
              <a:t>noteer profiel en vak(ken) vrije deel op het formulier en neem plaats </a:t>
            </a:r>
            <a:r>
              <a:rPr lang="nl-NL" u="sng" dirty="0"/>
              <a:t>aan de buitenkant </a:t>
            </a:r>
            <a:r>
              <a:rPr lang="nl-NL" dirty="0"/>
              <a:t>/ achter de tafels  in je profielhelft (N of M)</a:t>
            </a:r>
          </a:p>
          <a:p>
            <a:pPr marL="0" indent="0">
              <a:buNone/>
            </a:pPr>
            <a:r>
              <a:rPr lang="nl-NL" b="1" dirty="0"/>
              <a:t>Klas 3</a:t>
            </a:r>
            <a:r>
              <a:rPr lang="nl-NL" dirty="0"/>
              <a:t>: </a:t>
            </a:r>
          </a:p>
          <a:p>
            <a:pPr marL="0" indent="0">
              <a:buNone/>
            </a:pPr>
            <a:r>
              <a:rPr lang="nl-NL" dirty="0"/>
              <a:t>Neem plaats aan de tafels in de </a:t>
            </a:r>
            <a:r>
              <a:rPr lang="nl-NL" u="sng" dirty="0"/>
              <a:t>binnenkant</a:t>
            </a:r>
            <a:r>
              <a:rPr lang="nl-NL" dirty="0"/>
              <a:t>. </a:t>
            </a:r>
          </a:p>
          <a:p>
            <a:pPr marL="0" indent="0">
              <a:buNone/>
            </a:pPr>
            <a:r>
              <a:rPr lang="nl-NL" dirty="0"/>
              <a:t>De speeddate begint!</a:t>
            </a:r>
          </a:p>
          <a:p>
            <a:pPr marL="0" indent="0">
              <a:buNone/>
            </a:pPr>
            <a:r>
              <a:rPr lang="nl-NL" u="sng" dirty="0"/>
              <a:t>Wissel</a:t>
            </a:r>
            <a:r>
              <a:rPr lang="nl-NL" dirty="0"/>
              <a:t> op teken van mentor om de 5 minuten van gesprekspartner door telkens een paar plaatsen op te schuiven.</a:t>
            </a:r>
          </a:p>
          <a:p>
            <a:pPr marL="0" indent="0">
              <a:buNone/>
            </a:pPr>
            <a:r>
              <a:rPr lang="nl-NL" dirty="0"/>
              <a:t>Kies tijdens de laatste ronde zelf met wie je nog wilt praten (bv. over bepaald vak)</a:t>
            </a:r>
          </a:p>
        </p:txBody>
      </p:sp>
    </p:spTree>
    <p:extLst>
      <p:ext uri="{BB962C8B-B14F-4D97-AF65-F5344CB8AC3E}">
        <p14:creationId xmlns:p14="http://schemas.microsoft.com/office/powerpoint/2010/main" val="77306319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8D205CF77B8844E8BC8AB5316B742AD" ma:contentTypeVersion="12" ma:contentTypeDescription="Een nieuw document maken." ma:contentTypeScope="" ma:versionID="9f4f6a56dfe42719a458d1fcea2b2cc0">
  <xsd:schema xmlns:xsd="http://www.w3.org/2001/XMLSchema" xmlns:xs="http://www.w3.org/2001/XMLSchema" xmlns:p="http://schemas.microsoft.com/office/2006/metadata/properties" xmlns:ns2="b9f8281d-457e-46f8-8286-cba229f4d3c1" xmlns:ns3="ed1fbeb4-4652-4ac2-88e9-f7c2cdd71627" targetNamespace="http://schemas.microsoft.com/office/2006/metadata/properties" ma:root="true" ma:fieldsID="d28fa116a188a23de5ae1d22a5ca02c7" ns2:_="" ns3:_="">
    <xsd:import namespace="b9f8281d-457e-46f8-8286-cba229f4d3c1"/>
    <xsd:import namespace="ed1fbeb4-4652-4ac2-88e9-f7c2cdd7162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f8281d-457e-46f8-8286-cba229f4d3c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1fbeb4-4652-4ac2-88e9-f7c2cdd71627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45B24B0-5F82-4BCC-A4C4-305EF23427C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9f8281d-457e-46f8-8286-cba229f4d3c1"/>
    <ds:schemaRef ds:uri="ed1fbeb4-4652-4ac2-88e9-f7c2cdd716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45E27E0-424C-45F2-871D-AF1BA3C535A5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69291D93-007E-456A-8ACC-E9EA7F12DF1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93</Words>
  <Application>Microsoft Office PowerPoint</Application>
  <PresentationFormat>Diavoorstelling (4:3)</PresentationFormat>
  <Paragraphs>8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4" baseType="lpstr">
      <vt:lpstr>Arial</vt:lpstr>
      <vt:lpstr>Calibri</vt:lpstr>
      <vt:lpstr>Kantoorthema</vt:lpstr>
      <vt:lpstr>Speeddate profielen en vakken</vt:lpstr>
    </vt:vector>
  </TitlesOfParts>
  <Company>QLiCT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Speeddate profielen en vakken</dc:title>
  <dc:creator>Sylvia Loete</dc:creator>
  <cp:lastModifiedBy>Ellen Heijne</cp:lastModifiedBy>
  <cp:revision>11</cp:revision>
  <cp:lastPrinted>2015-01-21T12:00:43Z</cp:lastPrinted>
  <dcterms:created xsi:type="dcterms:W3CDTF">2012-01-19T12:43:04Z</dcterms:created>
  <dcterms:modified xsi:type="dcterms:W3CDTF">2022-05-11T15:02:40Z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0x01010078D205CF77B8844E8BC8AB5316B742AD</vt:lpwstr>
  </property>
</Properties>
</file>